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59"/>
  </p:notesMasterIdLst>
  <p:sldIdLst>
    <p:sldId id="310"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1566FF2-B950-4440-A7FE-DBEB19A07C78}" v="1" dt="2021-10-22T14:40:19.61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4" d="100"/>
          <a:sy n="114" d="100"/>
        </p:scale>
        <p:origin x="420" y="6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61"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presProps" Target="presProps.xml"/><Relationship Id="rId65"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microsoft.com/office/2015/10/relationships/revisionInfo" Target="revisionInfo.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nnifer Gans" userId="c89e1e91-788c-4574-9825-7af7684a079b" providerId="ADAL" clId="{D1566FF2-B950-4440-A7FE-DBEB19A07C78}"/>
    <pc:docChg chg="addSld delSld modSld">
      <pc:chgData name="Jennifer Gans" userId="c89e1e91-788c-4574-9825-7af7684a079b" providerId="ADAL" clId="{D1566FF2-B950-4440-A7FE-DBEB19A07C78}" dt="2021-10-22T14:40:27.732" v="3" actId="2696"/>
      <pc:docMkLst>
        <pc:docMk/>
      </pc:docMkLst>
      <pc:sldChg chg="del">
        <pc:chgData name="Jennifer Gans" userId="c89e1e91-788c-4574-9825-7af7684a079b" providerId="ADAL" clId="{D1566FF2-B950-4440-A7FE-DBEB19A07C78}" dt="2021-10-22T14:40:27.732" v="3" actId="2696"/>
        <pc:sldMkLst>
          <pc:docMk/>
          <pc:sldMk cId="326722692" sldId="309"/>
        </pc:sldMkLst>
      </pc:sldChg>
      <pc:sldChg chg="modSp add mod">
        <pc:chgData name="Jennifer Gans" userId="c89e1e91-788c-4574-9825-7af7684a079b" providerId="ADAL" clId="{D1566FF2-B950-4440-A7FE-DBEB19A07C78}" dt="2021-10-22T14:40:23.195" v="2" actId="20577"/>
        <pc:sldMkLst>
          <pc:docMk/>
          <pc:sldMk cId="1947778073" sldId="310"/>
        </pc:sldMkLst>
        <pc:spChg chg="mod">
          <ac:chgData name="Jennifer Gans" userId="c89e1e91-788c-4574-9825-7af7684a079b" providerId="ADAL" clId="{D1566FF2-B950-4440-A7FE-DBEB19A07C78}" dt="2021-10-22T14:40:23.195" v="2" actId="20577"/>
          <ac:spMkLst>
            <pc:docMk/>
            <pc:sldMk cId="1947778073" sldId="310"/>
            <ac:spMk id="3" creationId="{F2CA9837-0781-464E-961D-30AA6F5DE975}"/>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A737571-4430-4CAE-80A7-76C05DBD19EF}" type="datetimeFigureOut">
              <a:rPr lang="en-US" smtClean="0"/>
              <a:t>10/25/2021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E5CEB53-52B4-41B5-99E5-E5A92A4FADEA}" type="slidenum">
              <a:rPr lang="en-US" smtClean="0"/>
              <a:t>‹#›</a:t>
            </a:fld>
            <a:endParaRPr lang="en-US"/>
          </a:p>
        </p:txBody>
      </p:sp>
    </p:spTree>
    <p:extLst>
      <p:ext uri="{BB962C8B-B14F-4D97-AF65-F5344CB8AC3E}">
        <p14:creationId xmlns:p14="http://schemas.microsoft.com/office/powerpoint/2010/main" val="11141969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g7b01727f20_0_204:notes"/>
          <p:cNvSpPr txBox="1">
            <a:spLocks noGrp="1"/>
          </p:cNvSpPr>
          <p:nvPr>
            <p:ph type="body" idx="1"/>
          </p:nvPr>
        </p:nvSpPr>
        <p:spPr>
          <a:xfrm>
            <a:off x="701040" y="4473893"/>
            <a:ext cx="5608200" cy="3660600"/>
          </a:xfrm>
          <a:prstGeom prst="rect">
            <a:avLst/>
          </a:prstGeom>
          <a:noFill/>
          <a:ln>
            <a:noFill/>
          </a:ln>
        </p:spPr>
        <p:txBody>
          <a:bodyPr spcFirstLastPara="1" wrap="square" lIns="93275" tIns="46625" rIns="93275" bIns="46625" anchor="t" anchorCtr="0">
            <a:noAutofit/>
          </a:bodyPr>
          <a:lstStyle/>
          <a:p>
            <a:pPr marL="0" lvl="0" indent="0" algn="l" rtl="0">
              <a:lnSpc>
                <a:spcPct val="100000"/>
              </a:lnSpc>
              <a:spcBef>
                <a:spcPts val="0"/>
              </a:spcBef>
              <a:spcAft>
                <a:spcPts val="0"/>
              </a:spcAft>
              <a:buSzPts val="1400"/>
              <a:buNone/>
            </a:pPr>
            <a:endParaRPr/>
          </a:p>
        </p:txBody>
      </p:sp>
      <p:sp>
        <p:nvSpPr>
          <p:cNvPr id="316" name="Google Shape;316;g7b01727f20_0_204: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p9:notes"/>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372" name="Google Shape;372;p9: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Google Shape;378;g7b01727f20_0_777: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379" name="Google Shape;379;g7b01727f20_0_777: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g7b01727f20_0_868: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385" name="Google Shape;385;g7b01727f20_0_868: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p12:notes"/>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392" name="Google Shape;392;p12: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Google Shape;397;p13:notes"/>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398" name="Google Shape;398;p13: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g7b01727f20_0_1052: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404" name="Google Shape;404;g7b01727f20_0_1052: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Google Shape;410;p15:notes"/>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411" name="Google Shape;411;p15: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Google Shape;416;p16:notes"/>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417" name="Google Shape;417;p16: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1"/>
        <p:cNvGrpSpPr/>
        <p:nvPr/>
      </p:nvGrpSpPr>
      <p:grpSpPr>
        <a:xfrm>
          <a:off x="0" y="0"/>
          <a:ext cx="0" cy="0"/>
          <a:chOff x="0" y="0"/>
          <a:chExt cx="0" cy="0"/>
        </a:xfrm>
      </p:grpSpPr>
      <p:sp>
        <p:nvSpPr>
          <p:cNvPr id="422" name="Google Shape;422;p17:notes"/>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423" name="Google Shape;423;p17: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7"/>
        <p:cNvGrpSpPr/>
        <p:nvPr/>
      </p:nvGrpSpPr>
      <p:grpSpPr>
        <a:xfrm>
          <a:off x="0" y="0"/>
          <a:ext cx="0" cy="0"/>
          <a:chOff x="0" y="0"/>
          <a:chExt cx="0" cy="0"/>
        </a:xfrm>
      </p:grpSpPr>
      <p:sp>
        <p:nvSpPr>
          <p:cNvPr id="428" name="Google Shape;428;p18:notes"/>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429" name="Google Shape;429;p18: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g7b01727f20_0_303: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323" name="Google Shape;323;g7b01727f20_0_303: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Google Shape;434;p19:notes"/>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435" name="Google Shape;435;p19: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9"/>
        <p:cNvGrpSpPr/>
        <p:nvPr/>
      </p:nvGrpSpPr>
      <p:grpSpPr>
        <a:xfrm>
          <a:off x="0" y="0"/>
          <a:ext cx="0" cy="0"/>
          <a:chOff x="0" y="0"/>
          <a:chExt cx="0" cy="0"/>
        </a:xfrm>
      </p:grpSpPr>
      <p:sp>
        <p:nvSpPr>
          <p:cNvPr id="440" name="Google Shape;440;p20:notes"/>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441" name="Google Shape;441;p20: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
        <p:cNvGrpSpPr/>
        <p:nvPr/>
      </p:nvGrpSpPr>
      <p:grpSpPr>
        <a:xfrm>
          <a:off x="0" y="0"/>
          <a:ext cx="0" cy="0"/>
          <a:chOff x="0" y="0"/>
          <a:chExt cx="0" cy="0"/>
        </a:xfrm>
      </p:grpSpPr>
      <p:sp>
        <p:nvSpPr>
          <p:cNvPr id="446" name="Google Shape;446;p21:notes"/>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447" name="Google Shape;447;p21: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
        <p:cNvGrpSpPr/>
        <p:nvPr/>
      </p:nvGrpSpPr>
      <p:grpSpPr>
        <a:xfrm>
          <a:off x="0" y="0"/>
          <a:ext cx="0" cy="0"/>
          <a:chOff x="0" y="0"/>
          <a:chExt cx="0" cy="0"/>
        </a:xfrm>
      </p:grpSpPr>
      <p:sp>
        <p:nvSpPr>
          <p:cNvPr id="452" name="Google Shape;452;p22:notes"/>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453" name="Google Shape;453;p22: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7"/>
        <p:cNvGrpSpPr/>
        <p:nvPr/>
      </p:nvGrpSpPr>
      <p:grpSpPr>
        <a:xfrm>
          <a:off x="0" y="0"/>
          <a:ext cx="0" cy="0"/>
          <a:chOff x="0" y="0"/>
          <a:chExt cx="0" cy="0"/>
        </a:xfrm>
      </p:grpSpPr>
      <p:sp>
        <p:nvSpPr>
          <p:cNvPr id="458" name="Google Shape;458;p23:notes"/>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459" name="Google Shape;459;p23: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3"/>
        <p:cNvGrpSpPr/>
        <p:nvPr/>
      </p:nvGrpSpPr>
      <p:grpSpPr>
        <a:xfrm>
          <a:off x="0" y="0"/>
          <a:ext cx="0" cy="0"/>
          <a:chOff x="0" y="0"/>
          <a:chExt cx="0" cy="0"/>
        </a:xfrm>
      </p:grpSpPr>
      <p:sp>
        <p:nvSpPr>
          <p:cNvPr id="464" name="Google Shape;464;p24:notes"/>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465" name="Google Shape;465;p24: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9"/>
        <p:cNvGrpSpPr/>
        <p:nvPr/>
      </p:nvGrpSpPr>
      <p:grpSpPr>
        <a:xfrm>
          <a:off x="0" y="0"/>
          <a:ext cx="0" cy="0"/>
          <a:chOff x="0" y="0"/>
          <a:chExt cx="0" cy="0"/>
        </a:xfrm>
      </p:grpSpPr>
      <p:sp>
        <p:nvSpPr>
          <p:cNvPr id="470" name="Google Shape;470;p25:notes"/>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471" name="Google Shape;471;p25: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p26:notes"/>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477" name="Google Shape;477;p26: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Google Shape;482;p27:notes"/>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483" name="Google Shape;483;p27: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7"/>
        <p:cNvGrpSpPr/>
        <p:nvPr/>
      </p:nvGrpSpPr>
      <p:grpSpPr>
        <a:xfrm>
          <a:off x="0" y="0"/>
          <a:ext cx="0" cy="0"/>
          <a:chOff x="0" y="0"/>
          <a:chExt cx="0" cy="0"/>
        </a:xfrm>
      </p:grpSpPr>
      <p:sp>
        <p:nvSpPr>
          <p:cNvPr id="488" name="Google Shape;488;p28:notes"/>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489" name="Google Shape;489;p28: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g7b01727f20_0_401: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329" name="Google Shape;329;g7b01727f20_0_401: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3"/>
        <p:cNvGrpSpPr/>
        <p:nvPr/>
      </p:nvGrpSpPr>
      <p:grpSpPr>
        <a:xfrm>
          <a:off x="0" y="0"/>
          <a:ext cx="0" cy="0"/>
          <a:chOff x="0" y="0"/>
          <a:chExt cx="0" cy="0"/>
        </a:xfrm>
      </p:grpSpPr>
      <p:sp>
        <p:nvSpPr>
          <p:cNvPr id="494" name="Google Shape;494;p29:notes"/>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495" name="Google Shape;495;p29: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9"/>
        <p:cNvGrpSpPr/>
        <p:nvPr/>
      </p:nvGrpSpPr>
      <p:grpSpPr>
        <a:xfrm>
          <a:off x="0" y="0"/>
          <a:ext cx="0" cy="0"/>
          <a:chOff x="0" y="0"/>
          <a:chExt cx="0" cy="0"/>
        </a:xfrm>
      </p:grpSpPr>
      <p:sp>
        <p:nvSpPr>
          <p:cNvPr id="500" name="Google Shape;500;p30:notes"/>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501" name="Google Shape;501;p30: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5"/>
        <p:cNvGrpSpPr/>
        <p:nvPr/>
      </p:nvGrpSpPr>
      <p:grpSpPr>
        <a:xfrm>
          <a:off x="0" y="0"/>
          <a:ext cx="0" cy="0"/>
          <a:chOff x="0" y="0"/>
          <a:chExt cx="0" cy="0"/>
        </a:xfrm>
      </p:grpSpPr>
      <p:sp>
        <p:nvSpPr>
          <p:cNvPr id="506" name="Google Shape;506;p31:notes"/>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507" name="Google Shape;507;p31: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1"/>
        <p:cNvGrpSpPr/>
        <p:nvPr/>
      </p:nvGrpSpPr>
      <p:grpSpPr>
        <a:xfrm>
          <a:off x="0" y="0"/>
          <a:ext cx="0" cy="0"/>
          <a:chOff x="0" y="0"/>
          <a:chExt cx="0" cy="0"/>
        </a:xfrm>
      </p:grpSpPr>
      <p:sp>
        <p:nvSpPr>
          <p:cNvPr id="512" name="Google Shape;512;p32:notes"/>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513" name="Google Shape;513;p32: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7"/>
        <p:cNvGrpSpPr/>
        <p:nvPr/>
      </p:nvGrpSpPr>
      <p:grpSpPr>
        <a:xfrm>
          <a:off x="0" y="0"/>
          <a:ext cx="0" cy="0"/>
          <a:chOff x="0" y="0"/>
          <a:chExt cx="0" cy="0"/>
        </a:xfrm>
      </p:grpSpPr>
      <p:sp>
        <p:nvSpPr>
          <p:cNvPr id="518" name="Google Shape;518;p33:notes"/>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519" name="Google Shape;519;p33: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3"/>
        <p:cNvGrpSpPr/>
        <p:nvPr/>
      </p:nvGrpSpPr>
      <p:grpSpPr>
        <a:xfrm>
          <a:off x="0" y="0"/>
          <a:ext cx="0" cy="0"/>
          <a:chOff x="0" y="0"/>
          <a:chExt cx="0" cy="0"/>
        </a:xfrm>
      </p:grpSpPr>
      <p:sp>
        <p:nvSpPr>
          <p:cNvPr id="524" name="Google Shape;524;p34:notes"/>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525" name="Google Shape;525;p34: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9"/>
        <p:cNvGrpSpPr/>
        <p:nvPr/>
      </p:nvGrpSpPr>
      <p:grpSpPr>
        <a:xfrm>
          <a:off x="0" y="0"/>
          <a:ext cx="0" cy="0"/>
          <a:chOff x="0" y="0"/>
          <a:chExt cx="0" cy="0"/>
        </a:xfrm>
      </p:grpSpPr>
      <p:sp>
        <p:nvSpPr>
          <p:cNvPr id="530" name="Google Shape;530;p35:notes"/>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531" name="Google Shape;531;p35: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5"/>
        <p:cNvGrpSpPr/>
        <p:nvPr/>
      </p:nvGrpSpPr>
      <p:grpSpPr>
        <a:xfrm>
          <a:off x="0" y="0"/>
          <a:ext cx="0" cy="0"/>
          <a:chOff x="0" y="0"/>
          <a:chExt cx="0" cy="0"/>
        </a:xfrm>
      </p:grpSpPr>
      <p:sp>
        <p:nvSpPr>
          <p:cNvPr id="536" name="Google Shape;536;g7b01727f20_0_1235: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537" name="Google Shape;537;g7b01727f20_0_1235: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1"/>
        <p:cNvGrpSpPr/>
        <p:nvPr/>
      </p:nvGrpSpPr>
      <p:grpSpPr>
        <a:xfrm>
          <a:off x="0" y="0"/>
          <a:ext cx="0" cy="0"/>
          <a:chOff x="0" y="0"/>
          <a:chExt cx="0" cy="0"/>
        </a:xfrm>
      </p:grpSpPr>
      <p:sp>
        <p:nvSpPr>
          <p:cNvPr id="542" name="Google Shape;542;p37:notes"/>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543" name="Google Shape;543;p37: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7"/>
        <p:cNvGrpSpPr/>
        <p:nvPr/>
      </p:nvGrpSpPr>
      <p:grpSpPr>
        <a:xfrm>
          <a:off x="0" y="0"/>
          <a:ext cx="0" cy="0"/>
          <a:chOff x="0" y="0"/>
          <a:chExt cx="0" cy="0"/>
        </a:xfrm>
      </p:grpSpPr>
      <p:sp>
        <p:nvSpPr>
          <p:cNvPr id="548" name="Google Shape;548;g7b01727f20_0_1417: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549" name="Google Shape;549;g7b01727f20_0_1417: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g7b01727f20_0_681:notes"/>
          <p:cNvSpPr txBox="1">
            <a:spLocks noGrp="1"/>
          </p:cNvSpPr>
          <p:nvPr>
            <p:ph type="body" idx="1"/>
          </p:nvPr>
        </p:nvSpPr>
        <p:spPr>
          <a:xfrm>
            <a:off x="701040" y="4473892"/>
            <a:ext cx="5608200" cy="3660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335" name="Google Shape;335;g7b01727f20_0_681: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3"/>
        <p:cNvGrpSpPr/>
        <p:nvPr/>
      </p:nvGrpSpPr>
      <p:grpSpPr>
        <a:xfrm>
          <a:off x="0" y="0"/>
          <a:ext cx="0" cy="0"/>
          <a:chOff x="0" y="0"/>
          <a:chExt cx="0" cy="0"/>
        </a:xfrm>
      </p:grpSpPr>
      <p:sp>
        <p:nvSpPr>
          <p:cNvPr id="554" name="Google Shape;554;p39:notes"/>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555" name="Google Shape;555;p39: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9"/>
        <p:cNvGrpSpPr/>
        <p:nvPr/>
      </p:nvGrpSpPr>
      <p:grpSpPr>
        <a:xfrm>
          <a:off x="0" y="0"/>
          <a:ext cx="0" cy="0"/>
          <a:chOff x="0" y="0"/>
          <a:chExt cx="0" cy="0"/>
        </a:xfrm>
      </p:grpSpPr>
      <p:sp>
        <p:nvSpPr>
          <p:cNvPr id="560" name="Google Shape;560;p40:notes"/>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561" name="Google Shape;561;p40: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5"/>
        <p:cNvGrpSpPr/>
        <p:nvPr/>
      </p:nvGrpSpPr>
      <p:grpSpPr>
        <a:xfrm>
          <a:off x="0" y="0"/>
          <a:ext cx="0" cy="0"/>
          <a:chOff x="0" y="0"/>
          <a:chExt cx="0" cy="0"/>
        </a:xfrm>
      </p:grpSpPr>
      <p:sp>
        <p:nvSpPr>
          <p:cNvPr id="566" name="Google Shape;566;p41:notes"/>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567" name="Google Shape;567;p41: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1"/>
        <p:cNvGrpSpPr/>
        <p:nvPr/>
      </p:nvGrpSpPr>
      <p:grpSpPr>
        <a:xfrm>
          <a:off x="0" y="0"/>
          <a:ext cx="0" cy="0"/>
          <a:chOff x="0" y="0"/>
          <a:chExt cx="0" cy="0"/>
        </a:xfrm>
      </p:grpSpPr>
      <p:sp>
        <p:nvSpPr>
          <p:cNvPr id="572" name="Google Shape;572;p42:notes"/>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573" name="Google Shape;573;p42: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7"/>
        <p:cNvGrpSpPr/>
        <p:nvPr/>
      </p:nvGrpSpPr>
      <p:grpSpPr>
        <a:xfrm>
          <a:off x="0" y="0"/>
          <a:ext cx="0" cy="0"/>
          <a:chOff x="0" y="0"/>
          <a:chExt cx="0" cy="0"/>
        </a:xfrm>
      </p:grpSpPr>
      <p:sp>
        <p:nvSpPr>
          <p:cNvPr id="578" name="Google Shape;578;p43:notes"/>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579" name="Google Shape;579;p43: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3"/>
        <p:cNvGrpSpPr/>
        <p:nvPr/>
      </p:nvGrpSpPr>
      <p:grpSpPr>
        <a:xfrm>
          <a:off x="0" y="0"/>
          <a:ext cx="0" cy="0"/>
          <a:chOff x="0" y="0"/>
          <a:chExt cx="0" cy="0"/>
        </a:xfrm>
      </p:grpSpPr>
      <p:sp>
        <p:nvSpPr>
          <p:cNvPr id="584" name="Google Shape;584;p44:notes"/>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585" name="Google Shape;585;p44: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9"/>
        <p:cNvGrpSpPr/>
        <p:nvPr/>
      </p:nvGrpSpPr>
      <p:grpSpPr>
        <a:xfrm>
          <a:off x="0" y="0"/>
          <a:ext cx="0" cy="0"/>
          <a:chOff x="0" y="0"/>
          <a:chExt cx="0" cy="0"/>
        </a:xfrm>
      </p:grpSpPr>
      <p:sp>
        <p:nvSpPr>
          <p:cNvPr id="590" name="Google Shape;590;p45:notes"/>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591" name="Google Shape;591;p45: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5"/>
        <p:cNvGrpSpPr/>
        <p:nvPr/>
      </p:nvGrpSpPr>
      <p:grpSpPr>
        <a:xfrm>
          <a:off x="0" y="0"/>
          <a:ext cx="0" cy="0"/>
          <a:chOff x="0" y="0"/>
          <a:chExt cx="0" cy="0"/>
        </a:xfrm>
      </p:grpSpPr>
      <p:sp>
        <p:nvSpPr>
          <p:cNvPr id="596" name="Google Shape;596;p46:notes"/>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597" name="Google Shape;597;p46: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1"/>
        <p:cNvGrpSpPr/>
        <p:nvPr/>
      </p:nvGrpSpPr>
      <p:grpSpPr>
        <a:xfrm>
          <a:off x="0" y="0"/>
          <a:ext cx="0" cy="0"/>
          <a:chOff x="0" y="0"/>
          <a:chExt cx="0" cy="0"/>
        </a:xfrm>
      </p:grpSpPr>
      <p:sp>
        <p:nvSpPr>
          <p:cNvPr id="602" name="Google Shape;602;p47:notes"/>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603" name="Google Shape;603;p47: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7"/>
        <p:cNvGrpSpPr/>
        <p:nvPr/>
      </p:nvGrpSpPr>
      <p:grpSpPr>
        <a:xfrm>
          <a:off x="0" y="0"/>
          <a:ext cx="0" cy="0"/>
          <a:chOff x="0" y="0"/>
          <a:chExt cx="0" cy="0"/>
        </a:xfrm>
      </p:grpSpPr>
      <p:sp>
        <p:nvSpPr>
          <p:cNvPr id="608" name="Google Shape;608;p48:notes"/>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609" name="Google Shape;609;p48: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p3:notes"/>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341" name="Google Shape;341;p3: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4"/>
        <p:cNvGrpSpPr/>
        <p:nvPr/>
      </p:nvGrpSpPr>
      <p:grpSpPr>
        <a:xfrm>
          <a:off x="0" y="0"/>
          <a:ext cx="0" cy="0"/>
          <a:chOff x="0" y="0"/>
          <a:chExt cx="0" cy="0"/>
        </a:xfrm>
      </p:grpSpPr>
      <p:sp>
        <p:nvSpPr>
          <p:cNvPr id="615" name="Google Shape;615;p49:notes"/>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616" name="Google Shape;616;p49: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1"/>
        <p:cNvGrpSpPr/>
        <p:nvPr/>
      </p:nvGrpSpPr>
      <p:grpSpPr>
        <a:xfrm>
          <a:off x="0" y="0"/>
          <a:ext cx="0" cy="0"/>
          <a:chOff x="0" y="0"/>
          <a:chExt cx="0" cy="0"/>
        </a:xfrm>
      </p:grpSpPr>
      <p:sp>
        <p:nvSpPr>
          <p:cNvPr id="622" name="Google Shape;622;p50:notes"/>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623" name="Google Shape;623;p50: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7"/>
        <p:cNvGrpSpPr/>
        <p:nvPr/>
      </p:nvGrpSpPr>
      <p:grpSpPr>
        <a:xfrm>
          <a:off x="0" y="0"/>
          <a:ext cx="0" cy="0"/>
          <a:chOff x="0" y="0"/>
          <a:chExt cx="0" cy="0"/>
        </a:xfrm>
      </p:grpSpPr>
      <p:sp>
        <p:nvSpPr>
          <p:cNvPr id="628" name="Google Shape;628;g7b01727f20_0_1599: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629" name="Google Shape;629;g7b01727f20_0_1599: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g7b01727f20_0_590: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347" name="Google Shape;347;g7b01727f20_0_590: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p5:notes"/>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353" name="Google Shape;353;p5: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p7:notes"/>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360" name="Google Shape;360;p7: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p8: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5" name="Google Shape;365;p8: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366" name="Google Shape;366;p8: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4.emf"/></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4.emf"/></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4.emf"/></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4E06DA-C490-4D9A-A993-0412DD138D7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EE1525E-8B73-435A-A7B8-ECEDBDBD0C4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E995229-106B-4109-8B35-F53FFDE2784F}"/>
              </a:ext>
            </a:extLst>
          </p:cNvPr>
          <p:cNvSpPr>
            <a:spLocks noGrp="1"/>
          </p:cNvSpPr>
          <p:nvPr>
            <p:ph type="dt" sz="half" idx="10"/>
          </p:nvPr>
        </p:nvSpPr>
        <p:spPr/>
        <p:txBody>
          <a:bodyPr/>
          <a:lstStyle/>
          <a:p>
            <a:fld id="{B22602EB-4FEC-4B59-A76D-567B037A8AC7}" type="datetimeFigureOut">
              <a:rPr lang="en-US" smtClean="0"/>
              <a:t>10/25/2021</a:t>
            </a:fld>
            <a:endParaRPr lang="en-US"/>
          </a:p>
        </p:txBody>
      </p:sp>
      <p:sp>
        <p:nvSpPr>
          <p:cNvPr id="5" name="Footer Placeholder 4">
            <a:extLst>
              <a:ext uri="{FF2B5EF4-FFF2-40B4-BE49-F238E27FC236}">
                <a16:creationId xmlns:a16="http://schemas.microsoft.com/office/drawing/2014/main" id="{D6563EDA-4516-4E44-AB16-9FCB553C285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354CCCD-A689-4E2B-9508-2BA17DCF7432}"/>
              </a:ext>
            </a:extLst>
          </p:cNvPr>
          <p:cNvSpPr>
            <a:spLocks noGrp="1"/>
          </p:cNvSpPr>
          <p:nvPr>
            <p:ph type="sldNum" sz="quarter" idx="12"/>
          </p:nvPr>
        </p:nvSpPr>
        <p:spPr/>
        <p:txBody>
          <a:bodyPr/>
          <a:lstStyle/>
          <a:p>
            <a:fld id="{2500AC6C-27BB-43CA-BC48-8BF5173EACD5}" type="slidenum">
              <a:rPr lang="en-US" smtClean="0"/>
              <a:t>‹#›</a:t>
            </a:fld>
            <a:endParaRPr lang="en-US"/>
          </a:p>
        </p:txBody>
      </p:sp>
    </p:spTree>
    <p:extLst>
      <p:ext uri="{BB962C8B-B14F-4D97-AF65-F5344CB8AC3E}">
        <p14:creationId xmlns:p14="http://schemas.microsoft.com/office/powerpoint/2010/main" val="5194082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4A528-D917-4A6C-BFA9-F5C28372E2D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808992D-426E-4E4F-BC8B-D43EA1204FB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1B2A694-3676-46C6-A496-FDD349591FE5}"/>
              </a:ext>
            </a:extLst>
          </p:cNvPr>
          <p:cNvSpPr>
            <a:spLocks noGrp="1"/>
          </p:cNvSpPr>
          <p:nvPr>
            <p:ph type="dt" sz="half" idx="10"/>
          </p:nvPr>
        </p:nvSpPr>
        <p:spPr/>
        <p:txBody>
          <a:bodyPr/>
          <a:lstStyle/>
          <a:p>
            <a:fld id="{B22602EB-4FEC-4B59-A76D-567B037A8AC7}" type="datetimeFigureOut">
              <a:rPr lang="en-US" smtClean="0"/>
              <a:t>10/25/2021</a:t>
            </a:fld>
            <a:endParaRPr lang="en-US"/>
          </a:p>
        </p:txBody>
      </p:sp>
      <p:sp>
        <p:nvSpPr>
          <p:cNvPr id="5" name="Footer Placeholder 4">
            <a:extLst>
              <a:ext uri="{FF2B5EF4-FFF2-40B4-BE49-F238E27FC236}">
                <a16:creationId xmlns:a16="http://schemas.microsoft.com/office/drawing/2014/main" id="{0D8C6EF0-CFAC-4BD8-BD13-7FC39525A51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17A734F-E53E-4A36-8022-D96AE7D568F5}"/>
              </a:ext>
            </a:extLst>
          </p:cNvPr>
          <p:cNvSpPr>
            <a:spLocks noGrp="1"/>
          </p:cNvSpPr>
          <p:nvPr>
            <p:ph type="sldNum" sz="quarter" idx="12"/>
          </p:nvPr>
        </p:nvSpPr>
        <p:spPr/>
        <p:txBody>
          <a:bodyPr/>
          <a:lstStyle/>
          <a:p>
            <a:fld id="{2500AC6C-27BB-43CA-BC48-8BF5173EACD5}" type="slidenum">
              <a:rPr lang="en-US" smtClean="0"/>
              <a:t>‹#›</a:t>
            </a:fld>
            <a:endParaRPr lang="en-US"/>
          </a:p>
        </p:txBody>
      </p:sp>
    </p:spTree>
    <p:extLst>
      <p:ext uri="{BB962C8B-B14F-4D97-AF65-F5344CB8AC3E}">
        <p14:creationId xmlns:p14="http://schemas.microsoft.com/office/powerpoint/2010/main" val="23671133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A2F9413-4266-4251-B5A3-750BBD6BCC5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D515EA4-1711-4B92-B0B2-CF434220129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7F3155-398C-432B-8952-9141E27184A6}"/>
              </a:ext>
            </a:extLst>
          </p:cNvPr>
          <p:cNvSpPr>
            <a:spLocks noGrp="1"/>
          </p:cNvSpPr>
          <p:nvPr>
            <p:ph type="dt" sz="half" idx="10"/>
          </p:nvPr>
        </p:nvSpPr>
        <p:spPr/>
        <p:txBody>
          <a:bodyPr/>
          <a:lstStyle/>
          <a:p>
            <a:fld id="{B22602EB-4FEC-4B59-A76D-567B037A8AC7}" type="datetimeFigureOut">
              <a:rPr lang="en-US" smtClean="0"/>
              <a:t>10/25/2021</a:t>
            </a:fld>
            <a:endParaRPr lang="en-US"/>
          </a:p>
        </p:txBody>
      </p:sp>
      <p:sp>
        <p:nvSpPr>
          <p:cNvPr id="5" name="Footer Placeholder 4">
            <a:extLst>
              <a:ext uri="{FF2B5EF4-FFF2-40B4-BE49-F238E27FC236}">
                <a16:creationId xmlns:a16="http://schemas.microsoft.com/office/drawing/2014/main" id="{AD8C20D4-18E2-4A16-92D6-06D02B3827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779427E-AA2A-4139-B8A2-0587638DF075}"/>
              </a:ext>
            </a:extLst>
          </p:cNvPr>
          <p:cNvSpPr>
            <a:spLocks noGrp="1"/>
          </p:cNvSpPr>
          <p:nvPr>
            <p:ph type="sldNum" sz="quarter" idx="12"/>
          </p:nvPr>
        </p:nvSpPr>
        <p:spPr/>
        <p:txBody>
          <a:bodyPr/>
          <a:lstStyle/>
          <a:p>
            <a:fld id="{2500AC6C-27BB-43CA-BC48-8BF5173EACD5}" type="slidenum">
              <a:rPr lang="en-US" smtClean="0"/>
              <a:t>‹#›</a:t>
            </a:fld>
            <a:endParaRPr lang="en-US"/>
          </a:p>
        </p:txBody>
      </p:sp>
    </p:spTree>
    <p:extLst>
      <p:ext uri="{BB962C8B-B14F-4D97-AF65-F5344CB8AC3E}">
        <p14:creationId xmlns:p14="http://schemas.microsoft.com/office/powerpoint/2010/main" val="36546431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blipFill dpi="0" rotWithShape="1">
          <a:blip r:embed="rId2">
            <a:lum/>
          </a:blip>
          <a:srcRect/>
          <a:stretch>
            <a:fillRect/>
          </a:stretch>
        </a:blipFill>
        <a:effectLst/>
      </p:bgPr>
    </p:bg>
    <p:spTree>
      <p:nvGrpSpPr>
        <p:cNvPr id="1" name="Shape 15"/>
        <p:cNvGrpSpPr/>
        <p:nvPr/>
      </p:nvGrpSpPr>
      <p:grpSpPr>
        <a:xfrm>
          <a:off x="0" y="0"/>
          <a:ext cx="0" cy="0"/>
          <a:chOff x="0" y="0"/>
          <a:chExt cx="0" cy="0"/>
        </a:xfrm>
      </p:grpSpPr>
      <p:sp>
        <p:nvSpPr>
          <p:cNvPr id="16" name="Google Shape;16;p40"/>
          <p:cNvSpPr txBox="1">
            <a:spLocks noGrp="1"/>
          </p:cNvSpPr>
          <p:nvPr>
            <p:ph type="ctrTitle"/>
          </p:nvPr>
        </p:nvSpPr>
        <p:spPr>
          <a:xfrm>
            <a:off x="914400" y="2130428"/>
            <a:ext cx="10363200" cy="1470025"/>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lt1"/>
              </a:buClr>
              <a:buSzPts val="4400"/>
              <a:buFont typeface="Times New Roman"/>
              <a:buNone/>
              <a:defRPr b="1" i="0">
                <a:solidFill>
                  <a:schemeClr val="lt1"/>
                </a:solidFill>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dirty="0"/>
          </a:p>
        </p:txBody>
      </p:sp>
      <p:sp>
        <p:nvSpPr>
          <p:cNvPr id="17" name="Google Shape;17;p40"/>
          <p:cNvSpPr txBox="1">
            <a:spLocks noGrp="1"/>
          </p:cNvSpPr>
          <p:nvPr>
            <p:ph type="subTitle" idx="1"/>
          </p:nvPr>
        </p:nvSpPr>
        <p:spPr>
          <a:xfrm>
            <a:off x="1828800" y="3886200"/>
            <a:ext cx="8534400" cy="175260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853"/>
              </a:spcBef>
              <a:spcAft>
                <a:spcPts val="0"/>
              </a:spcAft>
              <a:buClr>
                <a:schemeClr val="accent1"/>
              </a:buClr>
              <a:buSzPts val="3200"/>
              <a:buNone/>
              <a:defRPr>
                <a:solidFill>
                  <a:schemeClr val="accent1"/>
                </a:solidFill>
              </a:defRPr>
            </a:lvl1pPr>
            <a:lvl2pPr lvl="1" algn="ctr">
              <a:lnSpc>
                <a:spcPct val="100000"/>
              </a:lnSpc>
              <a:spcBef>
                <a:spcPts val="747"/>
              </a:spcBef>
              <a:spcAft>
                <a:spcPts val="0"/>
              </a:spcAft>
              <a:buClr>
                <a:srgbClr val="888888"/>
              </a:buClr>
              <a:buSzPts val="2800"/>
              <a:buNone/>
              <a:defRPr>
                <a:solidFill>
                  <a:srgbClr val="888888"/>
                </a:solidFill>
              </a:defRPr>
            </a:lvl2pPr>
            <a:lvl3pPr lvl="2" algn="ctr">
              <a:lnSpc>
                <a:spcPct val="100000"/>
              </a:lnSpc>
              <a:spcBef>
                <a:spcPts val="640"/>
              </a:spcBef>
              <a:spcAft>
                <a:spcPts val="0"/>
              </a:spcAft>
              <a:buClr>
                <a:srgbClr val="888888"/>
              </a:buClr>
              <a:buSzPts val="2400"/>
              <a:buNone/>
              <a:defRPr>
                <a:solidFill>
                  <a:srgbClr val="888888"/>
                </a:solidFill>
              </a:defRPr>
            </a:lvl3pPr>
            <a:lvl4pPr lvl="3" algn="ctr">
              <a:lnSpc>
                <a:spcPct val="100000"/>
              </a:lnSpc>
              <a:spcBef>
                <a:spcPts val="533"/>
              </a:spcBef>
              <a:spcAft>
                <a:spcPts val="0"/>
              </a:spcAft>
              <a:buClr>
                <a:srgbClr val="888888"/>
              </a:buClr>
              <a:buSzPts val="2000"/>
              <a:buNone/>
              <a:defRPr>
                <a:solidFill>
                  <a:srgbClr val="888888"/>
                </a:solidFill>
              </a:defRPr>
            </a:lvl4pPr>
            <a:lvl5pPr lvl="4" algn="ctr">
              <a:lnSpc>
                <a:spcPct val="100000"/>
              </a:lnSpc>
              <a:spcBef>
                <a:spcPts val="533"/>
              </a:spcBef>
              <a:spcAft>
                <a:spcPts val="0"/>
              </a:spcAft>
              <a:buClr>
                <a:srgbClr val="888888"/>
              </a:buClr>
              <a:buSzPts val="2000"/>
              <a:buNone/>
              <a:defRPr>
                <a:solidFill>
                  <a:srgbClr val="888888"/>
                </a:solidFill>
              </a:defRPr>
            </a:lvl5pPr>
            <a:lvl6pPr lvl="5" algn="ctr">
              <a:lnSpc>
                <a:spcPct val="100000"/>
              </a:lnSpc>
              <a:spcBef>
                <a:spcPts val="533"/>
              </a:spcBef>
              <a:spcAft>
                <a:spcPts val="0"/>
              </a:spcAft>
              <a:buClr>
                <a:srgbClr val="888888"/>
              </a:buClr>
              <a:buSzPts val="2000"/>
              <a:buNone/>
              <a:defRPr>
                <a:solidFill>
                  <a:srgbClr val="888888"/>
                </a:solidFill>
              </a:defRPr>
            </a:lvl6pPr>
            <a:lvl7pPr lvl="6" algn="ctr">
              <a:lnSpc>
                <a:spcPct val="100000"/>
              </a:lnSpc>
              <a:spcBef>
                <a:spcPts val="533"/>
              </a:spcBef>
              <a:spcAft>
                <a:spcPts val="0"/>
              </a:spcAft>
              <a:buClr>
                <a:srgbClr val="888888"/>
              </a:buClr>
              <a:buSzPts val="2000"/>
              <a:buNone/>
              <a:defRPr>
                <a:solidFill>
                  <a:srgbClr val="888888"/>
                </a:solidFill>
              </a:defRPr>
            </a:lvl7pPr>
            <a:lvl8pPr lvl="7" algn="ctr">
              <a:lnSpc>
                <a:spcPct val="100000"/>
              </a:lnSpc>
              <a:spcBef>
                <a:spcPts val="533"/>
              </a:spcBef>
              <a:spcAft>
                <a:spcPts val="0"/>
              </a:spcAft>
              <a:buClr>
                <a:srgbClr val="888888"/>
              </a:buClr>
              <a:buSzPts val="2000"/>
              <a:buNone/>
              <a:defRPr>
                <a:solidFill>
                  <a:srgbClr val="888888"/>
                </a:solidFill>
              </a:defRPr>
            </a:lvl8pPr>
            <a:lvl9pPr lvl="8" algn="ctr">
              <a:lnSpc>
                <a:spcPct val="100000"/>
              </a:lnSpc>
              <a:spcBef>
                <a:spcPts val="533"/>
              </a:spcBef>
              <a:spcAft>
                <a:spcPts val="0"/>
              </a:spcAft>
              <a:buClr>
                <a:srgbClr val="888888"/>
              </a:buClr>
              <a:buSzPts val="2000"/>
              <a:buNone/>
              <a:defRPr>
                <a:solidFill>
                  <a:srgbClr val="888888"/>
                </a:solidFill>
              </a:defRPr>
            </a:lvl9pPr>
          </a:lstStyle>
          <a:p>
            <a:r>
              <a:rPr lang="en-US"/>
              <a:t>Click to edit Master subtitle style</a:t>
            </a:r>
            <a:endParaRPr dirty="0"/>
          </a:p>
        </p:txBody>
      </p:sp>
      <p:sp>
        <p:nvSpPr>
          <p:cNvPr id="18" name="Google Shape;18;p40"/>
          <p:cNvSpPr txBox="1">
            <a:spLocks noGrp="1"/>
          </p:cNvSpPr>
          <p:nvPr>
            <p:ph type="dt" idx="10"/>
          </p:nvPr>
        </p:nvSpPr>
        <p:spPr>
          <a:xfrm>
            <a:off x="609600" y="6356352"/>
            <a:ext cx="284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19" name="Google Shape;19;p40"/>
          <p:cNvSpPr txBox="1">
            <a:spLocks noGrp="1"/>
          </p:cNvSpPr>
          <p:nvPr>
            <p:ph type="ftr" idx="11"/>
          </p:nvPr>
        </p:nvSpPr>
        <p:spPr>
          <a:xfrm>
            <a:off x="4165600" y="6356352"/>
            <a:ext cx="3860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40"/>
          <p:cNvSpPr txBox="1">
            <a:spLocks noGrp="1"/>
          </p:cNvSpPr>
          <p:nvPr>
            <p:ph type="sldNum" idx="12"/>
          </p:nvPr>
        </p:nvSpPr>
        <p:spPr>
          <a:xfrm>
            <a:off x="8737600" y="6356352"/>
            <a:ext cx="2844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600" b="0" i="0" u="none" strike="noStrike" cap="none">
                <a:solidFill>
                  <a:srgbClr val="888888"/>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200"/>
              <a:buFont typeface="Arial"/>
              <a:buNone/>
              <a:defRPr sz="1600" b="0" i="0" u="none" strike="noStrike" cap="none">
                <a:solidFill>
                  <a:srgbClr val="888888"/>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200"/>
              <a:buFont typeface="Arial"/>
              <a:buNone/>
              <a:defRPr sz="1600" b="0" i="0" u="none" strike="noStrike" cap="none">
                <a:solidFill>
                  <a:srgbClr val="888888"/>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200"/>
              <a:buFont typeface="Arial"/>
              <a:buNone/>
              <a:defRPr sz="1600" b="0" i="0" u="none" strike="noStrike" cap="none">
                <a:solidFill>
                  <a:srgbClr val="888888"/>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200"/>
              <a:buFont typeface="Arial"/>
              <a:buNone/>
              <a:defRPr sz="1600" b="0" i="0" u="none" strike="noStrike" cap="none">
                <a:solidFill>
                  <a:srgbClr val="888888"/>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200"/>
              <a:buFont typeface="Arial"/>
              <a:buNone/>
              <a:defRPr sz="1600" b="0" i="0" u="none" strike="noStrike" cap="none">
                <a:solidFill>
                  <a:srgbClr val="888888"/>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200"/>
              <a:buFont typeface="Arial"/>
              <a:buNone/>
              <a:defRPr sz="1600" b="0" i="0" u="none" strike="noStrike" cap="none">
                <a:solidFill>
                  <a:srgbClr val="888888"/>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200"/>
              <a:buFont typeface="Arial"/>
              <a:buNone/>
              <a:defRPr sz="1600" b="0" i="0" u="none" strike="noStrike" cap="none">
                <a:solidFill>
                  <a:srgbClr val="888888"/>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200"/>
              <a:buFont typeface="Arial"/>
              <a:buNone/>
              <a:defRPr sz="1600" b="0" i="0" u="none" strike="noStrike" cap="none">
                <a:solidFill>
                  <a:srgbClr val="888888"/>
                </a:solidFill>
                <a:latin typeface="Times New Roman"/>
                <a:ea typeface="Times New Roman"/>
                <a:cs typeface="Times New Roman"/>
                <a:sym typeface="Times New Roman"/>
              </a:defRPr>
            </a:lvl9pPr>
          </a:lstStyle>
          <a:p>
            <a:fld id="{00000000-1234-1234-1234-123412341234}" type="slidenum">
              <a:rPr lang="en-US" smtClean="0"/>
              <a:pPr/>
              <a:t>‹#›</a:t>
            </a:fld>
            <a:endParaRPr lang="en-US"/>
          </a:p>
        </p:txBody>
      </p:sp>
      <p:pic>
        <p:nvPicPr>
          <p:cNvPr id="8" name="Picture 7">
            <a:extLst>
              <a:ext uri="{FF2B5EF4-FFF2-40B4-BE49-F238E27FC236}">
                <a16:creationId xmlns:a16="http://schemas.microsoft.com/office/drawing/2014/main" id="{085B2118-262F-144A-8455-BD26B8F26E4D}"/>
              </a:ext>
            </a:extLst>
          </p:cNvPr>
          <p:cNvPicPr>
            <a:picLocks noChangeAspect="1"/>
          </p:cNvPicPr>
          <p:nvPr userDrawn="1"/>
        </p:nvPicPr>
        <p:blipFill>
          <a:blip r:embed="rId3"/>
          <a:stretch>
            <a:fillRect/>
          </a:stretch>
        </p:blipFill>
        <p:spPr>
          <a:xfrm>
            <a:off x="307571" y="293574"/>
            <a:ext cx="2354647" cy="686772"/>
          </a:xfrm>
          <a:prstGeom prst="rect">
            <a:avLst/>
          </a:prstGeom>
        </p:spPr>
      </p:pic>
      <p:pic>
        <p:nvPicPr>
          <p:cNvPr id="9" name="Picture 8">
            <a:extLst>
              <a:ext uri="{FF2B5EF4-FFF2-40B4-BE49-F238E27FC236}">
                <a16:creationId xmlns:a16="http://schemas.microsoft.com/office/drawing/2014/main" id="{6E6A5AA3-631E-B342-AEAA-460175033855}"/>
              </a:ext>
            </a:extLst>
          </p:cNvPr>
          <p:cNvPicPr>
            <a:picLocks noChangeAspect="1"/>
          </p:cNvPicPr>
          <p:nvPr userDrawn="1"/>
        </p:nvPicPr>
        <p:blipFill>
          <a:blip r:embed="rId4"/>
          <a:stretch>
            <a:fillRect/>
          </a:stretch>
        </p:blipFill>
        <p:spPr>
          <a:xfrm>
            <a:off x="9399828" y="150343"/>
            <a:ext cx="2509235" cy="950868"/>
          </a:xfrm>
          <a:prstGeom prst="rect">
            <a:avLst/>
          </a:prstGeom>
        </p:spPr>
      </p:pic>
    </p:spTree>
    <p:extLst>
      <p:ext uri="{BB962C8B-B14F-4D97-AF65-F5344CB8AC3E}">
        <p14:creationId xmlns:p14="http://schemas.microsoft.com/office/powerpoint/2010/main" val="19415967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bg>
      <p:bgPr>
        <a:blipFill>
          <a:blip r:embed="rId2">
            <a:alphaModFix/>
          </a:blip>
          <a:stretch>
            <a:fillRect/>
          </a:stretch>
        </a:blipFill>
        <a:effectLst/>
      </p:bgPr>
    </p:bg>
    <p:spTree>
      <p:nvGrpSpPr>
        <p:cNvPr id="1" name="Shape 21"/>
        <p:cNvGrpSpPr/>
        <p:nvPr/>
      </p:nvGrpSpPr>
      <p:grpSpPr>
        <a:xfrm>
          <a:off x="0" y="0"/>
          <a:ext cx="0" cy="0"/>
          <a:chOff x="0" y="0"/>
          <a:chExt cx="0" cy="0"/>
        </a:xfrm>
      </p:grpSpPr>
      <p:sp>
        <p:nvSpPr>
          <p:cNvPr id="22" name="Google Shape;22;p41"/>
          <p:cNvSpPr txBox="1">
            <a:spLocks noGrp="1"/>
          </p:cNvSpPr>
          <p:nvPr>
            <p:ph type="title"/>
          </p:nvPr>
        </p:nvSpPr>
        <p:spPr>
          <a:xfrm>
            <a:off x="609600" y="1164896"/>
            <a:ext cx="10972800" cy="972205"/>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4400"/>
              <a:buFont typeface="Times New Roman"/>
              <a:buNone/>
              <a:defRPr b="0" i="0">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a:p>
        </p:txBody>
      </p:sp>
      <p:sp>
        <p:nvSpPr>
          <p:cNvPr id="23" name="Google Shape;23;p41"/>
          <p:cNvSpPr txBox="1">
            <a:spLocks noGrp="1"/>
          </p:cNvSpPr>
          <p:nvPr>
            <p:ph type="body" idx="1"/>
          </p:nvPr>
        </p:nvSpPr>
        <p:spPr>
          <a:xfrm>
            <a:off x="609600" y="2347310"/>
            <a:ext cx="10972800" cy="3700025"/>
          </a:xfrm>
          <a:prstGeom prst="rect">
            <a:avLst/>
          </a:prstGeom>
          <a:noFill/>
          <a:ln>
            <a:noFill/>
          </a:ln>
        </p:spPr>
        <p:txBody>
          <a:bodyPr spcFirstLastPara="1" wrap="square" lIns="91425" tIns="45700" rIns="91425" bIns="45700" anchor="t" anchorCtr="0">
            <a:normAutofit/>
          </a:bodyPr>
          <a:lstStyle>
            <a:lvl1pPr marL="609585" lvl="0" indent="-575719" algn="l">
              <a:lnSpc>
                <a:spcPct val="100000"/>
              </a:lnSpc>
              <a:spcBef>
                <a:spcPts val="853"/>
              </a:spcBef>
              <a:spcAft>
                <a:spcPts val="0"/>
              </a:spcAft>
              <a:buClr>
                <a:schemeClr val="dk1"/>
              </a:buClr>
              <a:buSzPts val="3200"/>
              <a:buChar char="•"/>
              <a:defRPr b="0" i="0">
                <a:latin typeface="Arial"/>
                <a:ea typeface="Arial"/>
                <a:cs typeface="Arial"/>
                <a:sym typeface="Arial"/>
              </a:defRPr>
            </a:lvl1pPr>
            <a:lvl2pPr marL="1219170" lvl="1" indent="-541853" algn="l">
              <a:lnSpc>
                <a:spcPct val="100000"/>
              </a:lnSpc>
              <a:spcBef>
                <a:spcPts val="747"/>
              </a:spcBef>
              <a:spcAft>
                <a:spcPts val="0"/>
              </a:spcAft>
              <a:buClr>
                <a:schemeClr val="dk1"/>
              </a:buClr>
              <a:buSzPts val="2800"/>
              <a:buChar char="–"/>
              <a:defRPr b="0" i="0">
                <a:latin typeface="Arial"/>
                <a:ea typeface="Arial"/>
                <a:cs typeface="Arial"/>
                <a:sym typeface="Arial"/>
              </a:defRPr>
            </a:lvl2pPr>
            <a:lvl3pPr marL="1828754" lvl="2" indent="-507987" algn="l">
              <a:lnSpc>
                <a:spcPct val="100000"/>
              </a:lnSpc>
              <a:spcBef>
                <a:spcPts val="640"/>
              </a:spcBef>
              <a:spcAft>
                <a:spcPts val="0"/>
              </a:spcAft>
              <a:buClr>
                <a:schemeClr val="dk1"/>
              </a:buClr>
              <a:buSzPts val="2400"/>
              <a:buChar char="•"/>
              <a:defRPr b="0" i="0">
                <a:latin typeface="Arial"/>
                <a:ea typeface="Arial"/>
                <a:cs typeface="Arial"/>
                <a:sym typeface="Arial"/>
              </a:defRPr>
            </a:lvl3pPr>
            <a:lvl4pPr marL="2438339" lvl="3" indent="-474121" algn="l">
              <a:lnSpc>
                <a:spcPct val="100000"/>
              </a:lnSpc>
              <a:spcBef>
                <a:spcPts val="533"/>
              </a:spcBef>
              <a:spcAft>
                <a:spcPts val="0"/>
              </a:spcAft>
              <a:buClr>
                <a:schemeClr val="dk1"/>
              </a:buClr>
              <a:buSzPts val="2000"/>
              <a:buChar char="–"/>
              <a:defRPr b="0" i="0">
                <a:latin typeface="Arial"/>
                <a:ea typeface="Arial"/>
                <a:cs typeface="Arial"/>
                <a:sym typeface="Arial"/>
              </a:defRPr>
            </a:lvl4pPr>
            <a:lvl5pPr marL="3047924" lvl="4" indent="-474121" algn="l">
              <a:lnSpc>
                <a:spcPct val="100000"/>
              </a:lnSpc>
              <a:spcBef>
                <a:spcPts val="533"/>
              </a:spcBef>
              <a:spcAft>
                <a:spcPts val="0"/>
              </a:spcAft>
              <a:buClr>
                <a:schemeClr val="dk1"/>
              </a:buClr>
              <a:buSzPts val="2000"/>
              <a:buChar char="»"/>
              <a:defRPr b="0" i="0">
                <a:latin typeface="Arial"/>
                <a:ea typeface="Arial"/>
                <a:cs typeface="Arial"/>
                <a:sym typeface="Arial"/>
              </a:defRPr>
            </a:lvl5pPr>
            <a:lvl6pPr marL="3657509" lvl="5" indent="-457189" algn="l">
              <a:lnSpc>
                <a:spcPct val="100000"/>
              </a:lnSpc>
              <a:spcBef>
                <a:spcPts val="480"/>
              </a:spcBef>
              <a:spcAft>
                <a:spcPts val="0"/>
              </a:spcAft>
              <a:buClr>
                <a:schemeClr val="dk1"/>
              </a:buClr>
              <a:buSzPts val="1800"/>
              <a:buChar char="•"/>
              <a:defRPr/>
            </a:lvl6pPr>
            <a:lvl7pPr marL="4267093" lvl="6" indent="-457189" algn="l">
              <a:lnSpc>
                <a:spcPct val="100000"/>
              </a:lnSpc>
              <a:spcBef>
                <a:spcPts val="480"/>
              </a:spcBef>
              <a:spcAft>
                <a:spcPts val="0"/>
              </a:spcAft>
              <a:buClr>
                <a:schemeClr val="dk1"/>
              </a:buClr>
              <a:buSzPts val="1800"/>
              <a:buChar char="•"/>
              <a:defRPr/>
            </a:lvl7pPr>
            <a:lvl8pPr marL="4876678" lvl="7" indent="-457189" algn="l">
              <a:lnSpc>
                <a:spcPct val="100000"/>
              </a:lnSpc>
              <a:spcBef>
                <a:spcPts val="480"/>
              </a:spcBef>
              <a:spcAft>
                <a:spcPts val="0"/>
              </a:spcAft>
              <a:buClr>
                <a:schemeClr val="dk1"/>
              </a:buClr>
              <a:buSzPts val="1800"/>
              <a:buChar char="•"/>
              <a:defRPr/>
            </a:lvl8pPr>
            <a:lvl9pPr marL="5486263" lvl="8" indent="-457189" algn="l">
              <a:lnSpc>
                <a:spcPct val="100000"/>
              </a:lnSpc>
              <a:spcBef>
                <a:spcPts val="480"/>
              </a:spcBef>
              <a:spcAft>
                <a:spcPts val="0"/>
              </a:spcAft>
              <a:buClr>
                <a:schemeClr val="dk1"/>
              </a:buClr>
              <a:buSzPts val="1800"/>
              <a:buChar char="•"/>
              <a:defRPr/>
            </a:lvl9pPr>
          </a:lstStyle>
          <a:p>
            <a:pPr lvl="0"/>
            <a:r>
              <a:rPr lang="en-US"/>
              <a:t>Click to edit Master text styles</a:t>
            </a:r>
          </a:p>
        </p:txBody>
      </p:sp>
      <p:sp>
        <p:nvSpPr>
          <p:cNvPr id="24" name="Google Shape;24;p41"/>
          <p:cNvSpPr txBox="1">
            <a:spLocks noGrp="1"/>
          </p:cNvSpPr>
          <p:nvPr>
            <p:ph type="dt" idx="10"/>
          </p:nvPr>
        </p:nvSpPr>
        <p:spPr>
          <a:xfrm>
            <a:off x="609600" y="6356352"/>
            <a:ext cx="284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41"/>
          <p:cNvSpPr txBox="1">
            <a:spLocks noGrp="1"/>
          </p:cNvSpPr>
          <p:nvPr>
            <p:ph type="ftr" idx="11"/>
          </p:nvPr>
        </p:nvSpPr>
        <p:spPr>
          <a:xfrm>
            <a:off x="4165600" y="6356352"/>
            <a:ext cx="3860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41"/>
          <p:cNvSpPr txBox="1">
            <a:spLocks noGrp="1"/>
          </p:cNvSpPr>
          <p:nvPr>
            <p:ph type="sldNum" idx="12"/>
          </p:nvPr>
        </p:nvSpPr>
        <p:spPr>
          <a:xfrm>
            <a:off x="8737600" y="6356352"/>
            <a:ext cx="2844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600" b="0" i="0" u="none" strike="noStrike" cap="none">
                <a:solidFill>
                  <a:srgbClr val="888888"/>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200"/>
              <a:buFont typeface="Arial"/>
              <a:buNone/>
              <a:defRPr sz="1600" b="0" i="0" u="none" strike="noStrike" cap="none">
                <a:solidFill>
                  <a:srgbClr val="888888"/>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200"/>
              <a:buFont typeface="Arial"/>
              <a:buNone/>
              <a:defRPr sz="1600" b="0" i="0" u="none" strike="noStrike" cap="none">
                <a:solidFill>
                  <a:srgbClr val="888888"/>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200"/>
              <a:buFont typeface="Arial"/>
              <a:buNone/>
              <a:defRPr sz="1600" b="0" i="0" u="none" strike="noStrike" cap="none">
                <a:solidFill>
                  <a:srgbClr val="888888"/>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200"/>
              <a:buFont typeface="Arial"/>
              <a:buNone/>
              <a:defRPr sz="1600" b="0" i="0" u="none" strike="noStrike" cap="none">
                <a:solidFill>
                  <a:srgbClr val="888888"/>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200"/>
              <a:buFont typeface="Arial"/>
              <a:buNone/>
              <a:defRPr sz="1600" b="0" i="0" u="none" strike="noStrike" cap="none">
                <a:solidFill>
                  <a:srgbClr val="888888"/>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200"/>
              <a:buFont typeface="Arial"/>
              <a:buNone/>
              <a:defRPr sz="1600" b="0" i="0" u="none" strike="noStrike" cap="none">
                <a:solidFill>
                  <a:srgbClr val="888888"/>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200"/>
              <a:buFont typeface="Arial"/>
              <a:buNone/>
              <a:defRPr sz="1600" b="0" i="0" u="none" strike="noStrike" cap="none">
                <a:solidFill>
                  <a:srgbClr val="888888"/>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200"/>
              <a:buFont typeface="Arial"/>
              <a:buNone/>
              <a:defRPr sz="1600" b="0" i="0" u="none" strike="noStrike" cap="none">
                <a:solidFill>
                  <a:srgbClr val="888888"/>
                </a:solidFill>
                <a:latin typeface="Times New Roman"/>
                <a:ea typeface="Times New Roman"/>
                <a:cs typeface="Times New Roman"/>
                <a:sym typeface="Times New Roman"/>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4913368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omparison">
  <p:cSld name="Comparison">
    <p:bg>
      <p:bgPr>
        <a:blipFill>
          <a:blip r:embed="rId2">
            <a:alphaModFix/>
          </a:blip>
          <a:stretch>
            <a:fillRect/>
          </a:stretch>
        </a:blipFill>
        <a:effectLst/>
      </p:bgPr>
    </p:bg>
    <p:spTree>
      <p:nvGrpSpPr>
        <p:cNvPr id="1" name="Shape 27"/>
        <p:cNvGrpSpPr/>
        <p:nvPr/>
      </p:nvGrpSpPr>
      <p:grpSpPr>
        <a:xfrm>
          <a:off x="0" y="0"/>
          <a:ext cx="0" cy="0"/>
          <a:chOff x="0" y="0"/>
          <a:chExt cx="0" cy="0"/>
        </a:xfrm>
      </p:grpSpPr>
      <p:sp>
        <p:nvSpPr>
          <p:cNvPr id="28" name="Google Shape;28;p42"/>
          <p:cNvSpPr txBox="1">
            <a:spLocks noGrp="1"/>
          </p:cNvSpPr>
          <p:nvPr>
            <p:ph type="body" idx="1"/>
          </p:nvPr>
        </p:nvSpPr>
        <p:spPr>
          <a:xfrm>
            <a:off x="609600" y="1243719"/>
            <a:ext cx="5386917" cy="799772"/>
          </a:xfrm>
          <a:prstGeom prst="rect">
            <a:avLst/>
          </a:prstGeom>
          <a:noFill/>
          <a:ln>
            <a:noFill/>
          </a:ln>
        </p:spPr>
        <p:txBody>
          <a:bodyPr spcFirstLastPara="1" wrap="square" lIns="91425" tIns="45700" rIns="91425" bIns="45700" anchor="b" anchorCtr="0">
            <a:normAutofit/>
          </a:bodyPr>
          <a:lstStyle>
            <a:lvl1pPr marL="609585" lvl="0" indent="-304792" algn="l">
              <a:lnSpc>
                <a:spcPct val="100000"/>
              </a:lnSpc>
              <a:spcBef>
                <a:spcPts val="640"/>
              </a:spcBef>
              <a:spcAft>
                <a:spcPts val="0"/>
              </a:spcAft>
              <a:buClr>
                <a:schemeClr val="dk1"/>
              </a:buClr>
              <a:buSzPts val="2400"/>
              <a:buNone/>
              <a:defRPr sz="3200" b="1"/>
            </a:lvl1pPr>
            <a:lvl2pPr marL="1219170" lvl="1" indent="-304792" algn="l">
              <a:lnSpc>
                <a:spcPct val="100000"/>
              </a:lnSpc>
              <a:spcBef>
                <a:spcPts val="533"/>
              </a:spcBef>
              <a:spcAft>
                <a:spcPts val="0"/>
              </a:spcAft>
              <a:buClr>
                <a:schemeClr val="dk1"/>
              </a:buClr>
              <a:buSzPts val="2000"/>
              <a:buNone/>
              <a:defRPr sz="2667" b="1"/>
            </a:lvl2pPr>
            <a:lvl3pPr marL="1828754" lvl="2" indent="-304792" algn="l">
              <a:lnSpc>
                <a:spcPct val="100000"/>
              </a:lnSpc>
              <a:spcBef>
                <a:spcPts val="480"/>
              </a:spcBef>
              <a:spcAft>
                <a:spcPts val="0"/>
              </a:spcAft>
              <a:buClr>
                <a:schemeClr val="dk1"/>
              </a:buClr>
              <a:buSzPts val="1800"/>
              <a:buNone/>
              <a:defRPr sz="2400" b="1"/>
            </a:lvl3pPr>
            <a:lvl4pPr marL="2438339" lvl="3" indent="-304792" algn="l">
              <a:lnSpc>
                <a:spcPct val="100000"/>
              </a:lnSpc>
              <a:spcBef>
                <a:spcPts val="427"/>
              </a:spcBef>
              <a:spcAft>
                <a:spcPts val="0"/>
              </a:spcAft>
              <a:buClr>
                <a:schemeClr val="dk1"/>
              </a:buClr>
              <a:buSzPts val="1600"/>
              <a:buNone/>
              <a:defRPr sz="2133" b="1"/>
            </a:lvl4pPr>
            <a:lvl5pPr marL="3047924" lvl="4" indent="-304792" algn="l">
              <a:lnSpc>
                <a:spcPct val="100000"/>
              </a:lnSpc>
              <a:spcBef>
                <a:spcPts val="427"/>
              </a:spcBef>
              <a:spcAft>
                <a:spcPts val="0"/>
              </a:spcAft>
              <a:buClr>
                <a:schemeClr val="dk1"/>
              </a:buClr>
              <a:buSzPts val="1600"/>
              <a:buNone/>
              <a:defRPr sz="2133" b="1"/>
            </a:lvl5pPr>
            <a:lvl6pPr marL="3657509" lvl="5" indent="-304792" algn="l">
              <a:lnSpc>
                <a:spcPct val="100000"/>
              </a:lnSpc>
              <a:spcBef>
                <a:spcPts val="427"/>
              </a:spcBef>
              <a:spcAft>
                <a:spcPts val="0"/>
              </a:spcAft>
              <a:buClr>
                <a:schemeClr val="dk1"/>
              </a:buClr>
              <a:buSzPts val="1600"/>
              <a:buNone/>
              <a:defRPr sz="2133" b="1"/>
            </a:lvl6pPr>
            <a:lvl7pPr marL="4267093" lvl="6" indent="-304792" algn="l">
              <a:lnSpc>
                <a:spcPct val="100000"/>
              </a:lnSpc>
              <a:spcBef>
                <a:spcPts val="427"/>
              </a:spcBef>
              <a:spcAft>
                <a:spcPts val="0"/>
              </a:spcAft>
              <a:buClr>
                <a:schemeClr val="dk1"/>
              </a:buClr>
              <a:buSzPts val="1600"/>
              <a:buNone/>
              <a:defRPr sz="2133" b="1"/>
            </a:lvl7pPr>
            <a:lvl8pPr marL="4876678" lvl="7" indent="-304792" algn="l">
              <a:lnSpc>
                <a:spcPct val="100000"/>
              </a:lnSpc>
              <a:spcBef>
                <a:spcPts val="427"/>
              </a:spcBef>
              <a:spcAft>
                <a:spcPts val="0"/>
              </a:spcAft>
              <a:buClr>
                <a:schemeClr val="dk1"/>
              </a:buClr>
              <a:buSzPts val="1600"/>
              <a:buNone/>
              <a:defRPr sz="2133" b="1"/>
            </a:lvl8pPr>
            <a:lvl9pPr marL="5486263" lvl="8" indent="-304792" algn="l">
              <a:lnSpc>
                <a:spcPct val="100000"/>
              </a:lnSpc>
              <a:spcBef>
                <a:spcPts val="427"/>
              </a:spcBef>
              <a:spcAft>
                <a:spcPts val="0"/>
              </a:spcAft>
              <a:buClr>
                <a:schemeClr val="dk1"/>
              </a:buClr>
              <a:buSzPts val="1600"/>
              <a:buNone/>
              <a:defRPr sz="2133" b="1"/>
            </a:lvl9pPr>
          </a:lstStyle>
          <a:p>
            <a:pPr lvl="0"/>
            <a:r>
              <a:rPr lang="en-US"/>
              <a:t>Click to edit Master text styles</a:t>
            </a:r>
          </a:p>
        </p:txBody>
      </p:sp>
      <p:sp>
        <p:nvSpPr>
          <p:cNvPr id="29" name="Google Shape;29;p42"/>
          <p:cNvSpPr txBox="1">
            <a:spLocks noGrp="1"/>
          </p:cNvSpPr>
          <p:nvPr>
            <p:ph type="body" idx="2"/>
          </p:nvPr>
        </p:nvSpPr>
        <p:spPr>
          <a:xfrm>
            <a:off x="609600" y="2207168"/>
            <a:ext cx="5386917" cy="3932627"/>
          </a:xfrm>
          <a:prstGeom prst="rect">
            <a:avLst/>
          </a:prstGeom>
          <a:noFill/>
          <a:ln>
            <a:noFill/>
          </a:ln>
        </p:spPr>
        <p:txBody>
          <a:bodyPr spcFirstLastPara="1" wrap="square" lIns="91425" tIns="45700" rIns="91425" bIns="45700" anchor="t" anchorCtr="0">
            <a:normAutofit/>
          </a:bodyPr>
          <a:lstStyle>
            <a:lvl1pPr marL="609585" lvl="0" indent="-507987" algn="l">
              <a:lnSpc>
                <a:spcPct val="100000"/>
              </a:lnSpc>
              <a:spcBef>
                <a:spcPts val="640"/>
              </a:spcBef>
              <a:spcAft>
                <a:spcPts val="0"/>
              </a:spcAft>
              <a:buClr>
                <a:schemeClr val="dk1"/>
              </a:buClr>
              <a:buSzPts val="2400"/>
              <a:buChar char="•"/>
              <a:defRPr sz="3200">
                <a:latin typeface="Arial"/>
                <a:ea typeface="Arial"/>
                <a:cs typeface="Arial"/>
                <a:sym typeface="Arial"/>
              </a:defRPr>
            </a:lvl1pPr>
            <a:lvl2pPr marL="1219170" lvl="1" indent="-474121" algn="l">
              <a:lnSpc>
                <a:spcPct val="100000"/>
              </a:lnSpc>
              <a:spcBef>
                <a:spcPts val="533"/>
              </a:spcBef>
              <a:spcAft>
                <a:spcPts val="0"/>
              </a:spcAft>
              <a:buClr>
                <a:schemeClr val="dk1"/>
              </a:buClr>
              <a:buSzPts val="2000"/>
              <a:buChar char="–"/>
              <a:defRPr sz="2667">
                <a:latin typeface="Arial"/>
                <a:ea typeface="Arial"/>
                <a:cs typeface="Arial"/>
                <a:sym typeface="Arial"/>
              </a:defRPr>
            </a:lvl2pPr>
            <a:lvl3pPr marL="1828754" lvl="2" indent="-457189" algn="l">
              <a:lnSpc>
                <a:spcPct val="100000"/>
              </a:lnSpc>
              <a:spcBef>
                <a:spcPts val="480"/>
              </a:spcBef>
              <a:spcAft>
                <a:spcPts val="0"/>
              </a:spcAft>
              <a:buClr>
                <a:schemeClr val="dk1"/>
              </a:buClr>
              <a:buSzPts val="1800"/>
              <a:buChar char="•"/>
              <a:defRPr sz="2400">
                <a:latin typeface="Arial"/>
                <a:ea typeface="Arial"/>
                <a:cs typeface="Arial"/>
                <a:sym typeface="Arial"/>
              </a:defRPr>
            </a:lvl3pPr>
            <a:lvl4pPr marL="2438339" lvl="3" indent="-440256" algn="l">
              <a:lnSpc>
                <a:spcPct val="100000"/>
              </a:lnSpc>
              <a:spcBef>
                <a:spcPts val="427"/>
              </a:spcBef>
              <a:spcAft>
                <a:spcPts val="0"/>
              </a:spcAft>
              <a:buClr>
                <a:schemeClr val="dk1"/>
              </a:buClr>
              <a:buSzPts val="1600"/>
              <a:buChar char="–"/>
              <a:defRPr sz="2133">
                <a:latin typeface="Arial"/>
                <a:ea typeface="Arial"/>
                <a:cs typeface="Arial"/>
                <a:sym typeface="Arial"/>
              </a:defRPr>
            </a:lvl4pPr>
            <a:lvl5pPr marL="3047924" lvl="4" indent="-440256" algn="l">
              <a:lnSpc>
                <a:spcPct val="100000"/>
              </a:lnSpc>
              <a:spcBef>
                <a:spcPts val="427"/>
              </a:spcBef>
              <a:spcAft>
                <a:spcPts val="0"/>
              </a:spcAft>
              <a:buClr>
                <a:schemeClr val="dk1"/>
              </a:buClr>
              <a:buSzPts val="1600"/>
              <a:buChar char="»"/>
              <a:defRPr sz="2133">
                <a:latin typeface="Arial"/>
                <a:ea typeface="Arial"/>
                <a:cs typeface="Arial"/>
                <a:sym typeface="Arial"/>
              </a:defRPr>
            </a:lvl5pPr>
            <a:lvl6pPr marL="3657509" lvl="5" indent="-440256" algn="l">
              <a:lnSpc>
                <a:spcPct val="100000"/>
              </a:lnSpc>
              <a:spcBef>
                <a:spcPts val="427"/>
              </a:spcBef>
              <a:spcAft>
                <a:spcPts val="0"/>
              </a:spcAft>
              <a:buClr>
                <a:schemeClr val="dk1"/>
              </a:buClr>
              <a:buSzPts val="1600"/>
              <a:buChar char="•"/>
              <a:defRPr sz="2133"/>
            </a:lvl6pPr>
            <a:lvl7pPr marL="4267093" lvl="6" indent="-440256" algn="l">
              <a:lnSpc>
                <a:spcPct val="100000"/>
              </a:lnSpc>
              <a:spcBef>
                <a:spcPts val="427"/>
              </a:spcBef>
              <a:spcAft>
                <a:spcPts val="0"/>
              </a:spcAft>
              <a:buClr>
                <a:schemeClr val="dk1"/>
              </a:buClr>
              <a:buSzPts val="1600"/>
              <a:buChar char="•"/>
              <a:defRPr sz="2133"/>
            </a:lvl7pPr>
            <a:lvl8pPr marL="4876678" lvl="7" indent="-440256" algn="l">
              <a:lnSpc>
                <a:spcPct val="100000"/>
              </a:lnSpc>
              <a:spcBef>
                <a:spcPts val="427"/>
              </a:spcBef>
              <a:spcAft>
                <a:spcPts val="0"/>
              </a:spcAft>
              <a:buClr>
                <a:schemeClr val="dk1"/>
              </a:buClr>
              <a:buSzPts val="1600"/>
              <a:buChar char="•"/>
              <a:defRPr sz="2133"/>
            </a:lvl8pPr>
            <a:lvl9pPr marL="5486263" lvl="8" indent="-440256" algn="l">
              <a:lnSpc>
                <a:spcPct val="100000"/>
              </a:lnSpc>
              <a:spcBef>
                <a:spcPts val="427"/>
              </a:spcBef>
              <a:spcAft>
                <a:spcPts val="0"/>
              </a:spcAft>
              <a:buClr>
                <a:schemeClr val="dk1"/>
              </a:buClr>
              <a:buSzPts val="1600"/>
              <a:buChar char="•"/>
              <a:defRPr sz="2133"/>
            </a:lvl9pPr>
          </a:lstStyle>
          <a:p>
            <a:pPr lvl="0"/>
            <a:r>
              <a:rPr lang="en-US"/>
              <a:t>Click to edit Master text styles</a:t>
            </a:r>
          </a:p>
        </p:txBody>
      </p:sp>
      <p:sp>
        <p:nvSpPr>
          <p:cNvPr id="30" name="Google Shape;30;p42"/>
          <p:cNvSpPr txBox="1">
            <a:spLocks noGrp="1"/>
          </p:cNvSpPr>
          <p:nvPr>
            <p:ph type="body" idx="3"/>
          </p:nvPr>
        </p:nvSpPr>
        <p:spPr>
          <a:xfrm>
            <a:off x="6193372" y="1243719"/>
            <a:ext cx="5389033" cy="799772"/>
          </a:xfrm>
          <a:prstGeom prst="rect">
            <a:avLst/>
          </a:prstGeom>
          <a:noFill/>
          <a:ln>
            <a:noFill/>
          </a:ln>
        </p:spPr>
        <p:txBody>
          <a:bodyPr spcFirstLastPara="1" wrap="square" lIns="91425" tIns="45700" rIns="91425" bIns="45700" anchor="b" anchorCtr="0">
            <a:normAutofit/>
          </a:bodyPr>
          <a:lstStyle>
            <a:lvl1pPr marL="609585" lvl="0" indent="-304792" algn="l">
              <a:lnSpc>
                <a:spcPct val="100000"/>
              </a:lnSpc>
              <a:spcBef>
                <a:spcPts val="640"/>
              </a:spcBef>
              <a:spcAft>
                <a:spcPts val="0"/>
              </a:spcAft>
              <a:buClr>
                <a:schemeClr val="dk1"/>
              </a:buClr>
              <a:buSzPts val="2400"/>
              <a:buNone/>
              <a:defRPr sz="3200" b="1"/>
            </a:lvl1pPr>
            <a:lvl2pPr marL="1219170" lvl="1" indent="-304792" algn="l">
              <a:lnSpc>
                <a:spcPct val="100000"/>
              </a:lnSpc>
              <a:spcBef>
                <a:spcPts val="533"/>
              </a:spcBef>
              <a:spcAft>
                <a:spcPts val="0"/>
              </a:spcAft>
              <a:buClr>
                <a:schemeClr val="dk1"/>
              </a:buClr>
              <a:buSzPts val="2000"/>
              <a:buNone/>
              <a:defRPr sz="2667" b="1"/>
            </a:lvl2pPr>
            <a:lvl3pPr marL="1828754" lvl="2" indent="-304792" algn="l">
              <a:lnSpc>
                <a:spcPct val="100000"/>
              </a:lnSpc>
              <a:spcBef>
                <a:spcPts val="480"/>
              </a:spcBef>
              <a:spcAft>
                <a:spcPts val="0"/>
              </a:spcAft>
              <a:buClr>
                <a:schemeClr val="dk1"/>
              </a:buClr>
              <a:buSzPts val="1800"/>
              <a:buNone/>
              <a:defRPr sz="2400" b="1"/>
            </a:lvl3pPr>
            <a:lvl4pPr marL="2438339" lvl="3" indent="-304792" algn="l">
              <a:lnSpc>
                <a:spcPct val="100000"/>
              </a:lnSpc>
              <a:spcBef>
                <a:spcPts val="427"/>
              </a:spcBef>
              <a:spcAft>
                <a:spcPts val="0"/>
              </a:spcAft>
              <a:buClr>
                <a:schemeClr val="dk1"/>
              </a:buClr>
              <a:buSzPts val="1600"/>
              <a:buNone/>
              <a:defRPr sz="2133" b="1"/>
            </a:lvl4pPr>
            <a:lvl5pPr marL="3047924" lvl="4" indent="-304792" algn="l">
              <a:lnSpc>
                <a:spcPct val="100000"/>
              </a:lnSpc>
              <a:spcBef>
                <a:spcPts val="427"/>
              </a:spcBef>
              <a:spcAft>
                <a:spcPts val="0"/>
              </a:spcAft>
              <a:buClr>
                <a:schemeClr val="dk1"/>
              </a:buClr>
              <a:buSzPts val="1600"/>
              <a:buNone/>
              <a:defRPr sz="2133" b="1"/>
            </a:lvl5pPr>
            <a:lvl6pPr marL="3657509" lvl="5" indent="-304792" algn="l">
              <a:lnSpc>
                <a:spcPct val="100000"/>
              </a:lnSpc>
              <a:spcBef>
                <a:spcPts val="427"/>
              </a:spcBef>
              <a:spcAft>
                <a:spcPts val="0"/>
              </a:spcAft>
              <a:buClr>
                <a:schemeClr val="dk1"/>
              </a:buClr>
              <a:buSzPts val="1600"/>
              <a:buNone/>
              <a:defRPr sz="2133" b="1"/>
            </a:lvl6pPr>
            <a:lvl7pPr marL="4267093" lvl="6" indent="-304792" algn="l">
              <a:lnSpc>
                <a:spcPct val="100000"/>
              </a:lnSpc>
              <a:spcBef>
                <a:spcPts val="427"/>
              </a:spcBef>
              <a:spcAft>
                <a:spcPts val="0"/>
              </a:spcAft>
              <a:buClr>
                <a:schemeClr val="dk1"/>
              </a:buClr>
              <a:buSzPts val="1600"/>
              <a:buNone/>
              <a:defRPr sz="2133" b="1"/>
            </a:lvl7pPr>
            <a:lvl8pPr marL="4876678" lvl="7" indent="-304792" algn="l">
              <a:lnSpc>
                <a:spcPct val="100000"/>
              </a:lnSpc>
              <a:spcBef>
                <a:spcPts val="427"/>
              </a:spcBef>
              <a:spcAft>
                <a:spcPts val="0"/>
              </a:spcAft>
              <a:buClr>
                <a:schemeClr val="dk1"/>
              </a:buClr>
              <a:buSzPts val="1600"/>
              <a:buNone/>
              <a:defRPr sz="2133" b="1"/>
            </a:lvl8pPr>
            <a:lvl9pPr marL="5486263" lvl="8" indent="-304792" algn="l">
              <a:lnSpc>
                <a:spcPct val="100000"/>
              </a:lnSpc>
              <a:spcBef>
                <a:spcPts val="427"/>
              </a:spcBef>
              <a:spcAft>
                <a:spcPts val="0"/>
              </a:spcAft>
              <a:buClr>
                <a:schemeClr val="dk1"/>
              </a:buClr>
              <a:buSzPts val="1600"/>
              <a:buNone/>
              <a:defRPr sz="2133" b="1"/>
            </a:lvl9pPr>
          </a:lstStyle>
          <a:p>
            <a:pPr lvl="0"/>
            <a:r>
              <a:rPr lang="en-US"/>
              <a:t>Click to edit Master text styles</a:t>
            </a:r>
          </a:p>
        </p:txBody>
      </p:sp>
      <p:sp>
        <p:nvSpPr>
          <p:cNvPr id="31" name="Google Shape;31;p42"/>
          <p:cNvSpPr txBox="1">
            <a:spLocks noGrp="1"/>
          </p:cNvSpPr>
          <p:nvPr>
            <p:ph type="body" idx="4"/>
          </p:nvPr>
        </p:nvSpPr>
        <p:spPr>
          <a:xfrm>
            <a:off x="6193372" y="2207168"/>
            <a:ext cx="5389033" cy="3932627"/>
          </a:xfrm>
          <a:prstGeom prst="rect">
            <a:avLst/>
          </a:prstGeom>
          <a:noFill/>
          <a:ln>
            <a:noFill/>
          </a:ln>
        </p:spPr>
        <p:txBody>
          <a:bodyPr spcFirstLastPara="1" wrap="square" lIns="91425" tIns="45700" rIns="91425" bIns="45700" anchor="t" anchorCtr="0">
            <a:normAutofit/>
          </a:bodyPr>
          <a:lstStyle>
            <a:lvl1pPr marL="609585" lvl="0" indent="-507987" algn="l">
              <a:lnSpc>
                <a:spcPct val="100000"/>
              </a:lnSpc>
              <a:spcBef>
                <a:spcPts val="640"/>
              </a:spcBef>
              <a:spcAft>
                <a:spcPts val="0"/>
              </a:spcAft>
              <a:buClr>
                <a:schemeClr val="dk1"/>
              </a:buClr>
              <a:buSzPts val="2400"/>
              <a:buChar char="•"/>
              <a:defRPr sz="3200">
                <a:latin typeface="Arial"/>
                <a:ea typeface="Arial"/>
                <a:cs typeface="Arial"/>
                <a:sym typeface="Arial"/>
              </a:defRPr>
            </a:lvl1pPr>
            <a:lvl2pPr marL="1219170" lvl="1" indent="-474121" algn="l">
              <a:lnSpc>
                <a:spcPct val="100000"/>
              </a:lnSpc>
              <a:spcBef>
                <a:spcPts val="533"/>
              </a:spcBef>
              <a:spcAft>
                <a:spcPts val="0"/>
              </a:spcAft>
              <a:buClr>
                <a:schemeClr val="dk1"/>
              </a:buClr>
              <a:buSzPts val="2000"/>
              <a:buChar char="–"/>
              <a:defRPr sz="2667">
                <a:latin typeface="Arial"/>
                <a:ea typeface="Arial"/>
                <a:cs typeface="Arial"/>
                <a:sym typeface="Arial"/>
              </a:defRPr>
            </a:lvl2pPr>
            <a:lvl3pPr marL="1828754" lvl="2" indent="-457189" algn="l">
              <a:lnSpc>
                <a:spcPct val="100000"/>
              </a:lnSpc>
              <a:spcBef>
                <a:spcPts val="480"/>
              </a:spcBef>
              <a:spcAft>
                <a:spcPts val="0"/>
              </a:spcAft>
              <a:buClr>
                <a:schemeClr val="dk1"/>
              </a:buClr>
              <a:buSzPts val="1800"/>
              <a:buChar char="•"/>
              <a:defRPr sz="2400">
                <a:latin typeface="Arial"/>
                <a:ea typeface="Arial"/>
                <a:cs typeface="Arial"/>
                <a:sym typeface="Arial"/>
              </a:defRPr>
            </a:lvl3pPr>
            <a:lvl4pPr marL="2438339" lvl="3" indent="-440256" algn="l">
              <a:lnSpc>
                <a:spcPct val="100000"/>
              </a:lnSpc>
              <a:spcBef>
                <a:spcPts val="427"/>
              </a:spcBef>
              <a:spcAft>
                <a:spcPts val="0"/>
              </a:spcAft>
              <a:buClr>
                <a:schemeClr val="dk1"/>
              </a:buClr>
              <a:buSzPts val="1600"/>
              <a:buChar char="–"/>
              <a:defRPr sz="2133">
                <a:latin typeface="Arial"/>
                <a:ea typeface="Arial"/>
                <a:cs typeface="Arial"/>
                <a:sym typeface="Arial"/>
              </a:defRPr>
            </a:lvl4pPr>
            <a:lvl5pPr marL="3047924" lvl="4" indent="-440256" algn="l">
              <a:lnSpc>
                <a:spcPct val="100000"/>
              </a:lnSpc>
              <a:spcBef>
                <a:spcPts val="427"/>
              </a:spcBef>
              <a:spcAft>
                <a:spcPts val="0"/>
              </a:spcAft>
              <a:buClr>
                <a:schemeClr val="dk1"/>
              </a:buClr>
              <a:buSzPts val="1600"/>
              <a:buChar char="»"/>
              <a:defRPr sz="2133">
                <a:latin typeface="Arial"/>
                <a:ea typeface="Arial"/>
                <a:cs typeface="Arial"/>
                <a:sym typeface="Arial"/>
              </a:defRPr>
            </a:lvl5pPr>
            <a:lvl6pPr marL="3657509" lvl="5" indent="-440256" algn="l">
              <a:lnSpc>
                <a:spcPct val="100000"/>
              </a:lnSpc>
              <a:spcBef>
                <a:spcPts val="427"/>
              </a:spcBef>
              <a:spcAft>
                <a:spcPts val="0"/>
              </a:spcAft>
              <a:buClr>
                <a:schemeClr val="dk1"/>
              </a:buClr>
              <a:buSzPts val="1600"/>
              <a:buChar char="•"/>
              <a:defRPr sz="2133"/>
            </a:lvl6pPr>
            <a:lvl7pPr marL="4267093" lvl="6" indent="-440256" algn="l">
              <a:lnSpc>
                <a:spcPct val="100000"/>
              </a:lnSpc>
              <a:spcBef>
                <a:spcPts val="427"/>
              </a:spcBef>
              <a:spcAft>
                <a:spcPts val="0"/>
              </a:spcAft>
              <a:buClr>
                <a:schemeClr val="dk1"/>
              </a:buClr>
              <a:buSzPts val="1600"/>
              <a:buChar char="•"/>
              <a:defRPr sz="2133"/>
            </a:lvl7pPr>
            <a:lvl8pPr marL="4876678" lvl="7" indent="-440256" algn="l">
              <a:lnSpc>
                <a:spcPct val="100000"/>
              </a:lnSpc>
              <a:spcBef>
                <a:spcPts val="427"/>
              </a:spcBef>
              <a:spcAft>
                <a:spcPts val="0"/>
              </a:spcAft>
              <a:buClr>
                <a:schemeClr val="dk1"/>
              </a:buClr>
              <a:buSzPts val="1600"/>
              <a:buChar char="•"/>
              <a:defRPr sz="2133"/>
            </a:lvl8pPr>
            <a:lvl9pPr marL="5486263" lvl="8" indent="-440256" algn="l">
              <a:lnSpc>
                <a:spcPct val="100000"/>
              </a:lnSpc>
              <a:spcBef>
                <a:spcPts val="427"/>
              </a:spcBef>
              <a:spcAft>
                <a:spcPts val="0"/>
              </a:spcAft>
              <a:buClr>
                <a:schemeClr val="dk1"/>
              </a:buClr>
              <a:buSzPts val="1600"/>
              <a:buChar char="•"/>
              <a:defRPr sz="2133"/>
            </a:lvl9pPr>
          </a:lstStyle>
          <a:p>
            <a:pPr lvl="0"/>
            <a:r>
              <a:rPr lang="en-US"/>
              <a:t>Click to edit Master text styles</a:t>
            </a:r>
          </a:p>
        </p:txBody>
      </p:sp>
      <p:sp>
        <p:nvSpPr>
          <p:cNvPr id="32" name="Google Shape;32;p42"/>
          <p:cNvSpPr txBox="1">
            <a:spLocks noGrp="1"/>
          </p:cNvSpPr>
          <p:nvPr>
            <p:ph type="dt" idx="10"/>
          </p:nvPr>
        </p:nvSpPr>
        <p:spPr>
          <a:xfrm>
            <a:off x="609600" y="6356352"/>
            <a:ext cx="284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42"/>
          <p:cNvSpPr txBox="1">
            <a:spLocks noGrp="1"/>
          </p:cNvSpPr>
          <p:nvPr>
            <p:ph type="ftr" idx="11"/>
          </p:nvPr>
        </p:nvSpPr>
        <p:spPr>
          <a:xfrm>
            <a:off x="4165600" y="6356352"/>
            <a:ext cx="3860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42"/>
          <p:cNvSpPr txBox="1">
            <a:spLocks noGrp="1"/>
          </p:cNvSpPr>
          <p:nvPr>
            <p:ph type="sldNum" idx="12"/>
          </p:nvPr>
        </p:nvSpPr>
        <p:spPr>
          <a:xfrm>
            <a:off x="8737600" y="6356352"/>
            <a:ext cx="2844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600" b="0" i="0" u="none" strike="noStrike" cap="none">
                <a:solidFill>
                  <a:srgbClr val="888888"/>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200"/>
              <a:buFont typeface="Arial"/>
              <a:buNone/>
              <a:defRPr sz="1600" b="0" i="0" u="none" strike="noStrike" cap="none">
                <a:solidFill>
                  <a:srgbClr val="888888"/>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200"/>
              <a:buFont typeface="Arial"/>
              <a:buNone/>
              <a:defRPr sz="1600" b="0" i="0" u="none" strike="noStrike" cap="none">
                <a:solidFill>
                  <a:srgbClr val="888888"/>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200"/>
              <a:buFont typeface="Arial"/>
              <a:buNone/>
              <a:defRPr sz="1600" b="0" i="0" u="none" strike="noStrike" cap="none">
                <a:solidFill>
                  <a:srgbClr val="888888"/>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200"/>
              <a:buFont typeface="Arial"/>
              <a:buNone/>
              <a:defRPr sz="1600" b="0" i="0" u="none" strike="noStrike" cap="none">
                <a:solidFill>
                  <a:srgbClr val="888888"/>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200"/>
              <a:buFont typeface="Arial"/>
              <a:buNone/>
              <a:defRPr sz="1600" b="0" i="0" u="none" strike="noStrike" cap="none">
                <a:solidFill>
                  <a:srgbClr val="888888"/>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200"/>
              <a:buFont typeface="Arial"/>
              <a:buNone/>
              <a:defRPr sz="1600" b="0" i="0" u="none" strike="noStrike" cap="none">
                <a:solidFill>
                  <a:srgbClr val="888888"/>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200"/>
              <a:buFont typeface="Arial"/>
              <a:buNone/>
              <a:defRPr sz="1600" b="0" i="0" u="none" strike="noStrike" cap="none">
                <a:solidFill>
                  <a:srgbClr val="888888"/>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200"/>
              <a:buFont typeface="Arial"/>
              <a:buNone/>
              <a:defRPr sz="1600" b="0" i="0" u="none" strike="noStrike" cap="none">
                <a:solidFill>
                  <a:srgbClr val="888888"/>
                </a:solidFill>
                <a:latin typeface="Times New Roman"/>
                <a:ea typeface="Times New Roman"/>
                <a:cs typeface="Times New Roman"/>
                <a:sym typeface="Times New Roman"/>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450556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wo Content" type="twoObj">
  <p:cSld name="Two Content">
    <p:bg>
      <p:bgPr>
        <a:blipFill>
          <a:blip r:embed="rId2">
            <a:alphaModFix/>
          </a:blip>
          <a:stretch>
            <a:fillRect/>
          </a:stretch>
        </a:blipFill>
        <a:effectLst/>
      </p:bgPr>
    </p:bg>
    <p:spTree>
      <p:nvGrpSpPr>
        <p:cNvPr id="1" name="Shape 35"/>
        <p:cNvGrpSpPr/>
        <p:nvPr/>
      </p:nvGrpSpPr>
      <p:grpSpPr>
        <a:xfrm>
          <a:off x="0" y="0"/>
          <a:ext cx="0" cy="0"/>
          <a:chOff x="0" y="0"/>
          <a:chExt cx="0" cy="0"/>
        </a:xfrm>
      </p:grpSpPr>
      <p:sp>
        <p:nvSpPr>
          <p:cNvPr id="36" name="Google Shape;36;p43"/>
          <p:cNvSpPr txBox="1">
            <a:spLocks noGrp="1"/>
          </p:cNvSpPr>
          <p:nvPr>
            <p:ph type="title"/>
          </p:nvPr>
        </p:nvSpPr>
        <p:spPr>
          <a:xfrm>
            <a:off x="609600" y="1168015"/>
            <a:ext cx="10972800" cy="863983"/>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4400"/>
              <a:buFont typeface="Times New Roman"/>
              <a:buNone/>
              <a:defRPr b="1" i="0">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a:p>
        </p:txBody>
      </p:sp>
      <p:sp>
        <p:nvSpPr>
          <p:cNvPr id="37" name="Google Shape;37;p43"/>
          <p:cNvSpPr txBox="1">
            <a:spLocks noGrp="1"/>
          </p:cNvSpPr>
          <p:nvPr>
            <p:ph type="body" idx="1"/>
          </p:nvPr>
        </p:nvSpPr>
        <p:spPr>
          <a:xfrm>
            <a:off x="609600" y="2189653"/>
            <a:ext cx="5384800" cy="3941383"/>
          </a:xfrm>
          <a:prstGeom prst="rect">
            <a:avLst/>
          </a:prstGeom>
          <a:noFill/>
          <a:ln>
            <a:noFill/>
          </a:ln>
        </p:spPr>
        <p:txBody>
          <a:bodyPr spcFirstLastPara="1" wrap="square" lIns="91425" tIns="45700" rIns="91425" bIns="45700" anchor="t" anchorCtr="0">
            <a:normAutofit/>
          </a:bodyPr>
          <a:lstStyle>
            <a:lvl1pPr marL="609585" lvl="0" indent="-541853" algn="l">
              <a:lnSpc>
                <a:spcPct val="100000"/>
              </a:lnSpc>
              <a:spcBef>
                <a:spcPts val="747"/>
              </a:spcBef>
              <a:spcAft>
                <a:spcPts val="0"/>
              </a:spcAft>
              <a:buClr>
                <a:schemeClr val="dk1"/>
              </a:buClr>
              <a:buSzPts val="2800"/>
              <a:buChar char="•"/>
              <a:defRPr sz="3733" b="0" i="0">
                <a:latin typeface="Arial"/>
                <a:ea typeface="Arial"/>
                <a:cs typeface="Arial"/>
                <a:sym typeface="Arial"/>
              </a:defRPr>
            </a:lvl1pPr>
            <a:lvl2pPr marL="1219170" lvl="1" indent="-507987" algn="l">
              <a:lnSpc>
                <a:spcPct val="100000"/>
              </a:lnSpc>
              <a:spcBef>
                <a:spcPts val="640"/>
              </a:spcBef>
              <a:spcAft>
                <a:spcPts val="0"/>
              </a:spcAft>
              <a:buClr>
                <a:schemeClr val="dk1"/>
              </a:buClr>
              <a:buSzPts val="2400"/>
              <a:buChar char="–"/>
              <a:defRPr sz="3200" b="0" i="0">
                <a:latin typeface="Arial"/>
                <a:ea typeface="Arial"/>
                <a:cs typeface="Arial"/>
                <a:sym typeface="Arial"/>
              </a:defRPr>
            </a:lvl2pPr>
            <a:lvl3pPr marL="1828754" lvl="2" indent="-474121" algn="l">
              <a:lnSpc>
                <a:spcPct val="100000"/>
              </a:lnSpc>
              <a:spcBef>
                <a:spcPts val="533"/>
              </a:spcBef>
              <a:spcAft>
                <a:spcPts val="0"/>
              </a:spcAft>
              <a:buClr>
                <a:schemeClr val="dk1"/>
              </a:buClr>
              <a:buSzPts val="2000"/>
              <a:buChar char="•"/>
              <a:defRPr sz="2667" b="0" i="0">
                <a:latin typeface="Arial"/>
                <a:ea typeface="Arial"/>
                <a:cs typeface="Arial"/>
                <a:sym typeface="Arial"/>
              </a:defRPr>
            </a:lvl3pPr>
            <a:lvl4pPr marL="2438339" lvl="3" indent="-457189" algn="l">
              <a:lnSpc>
                <a:spcPct val="100000"/>
              </a:lnSpc>
              <a:spcBef>
                <a:spcPts val="480"/>
              </a:spcBef>
              <a:spcAft>
                <a:spcPts val="0"/>
              </a:spcAft>
              <a:buClr>
                <a:schemeClr val="dk1"/>
              </a:buClr>
              <a:buSzPts val="1800"/>
              <a:buChar char="–"/>
              <a:defRPr sz="2400" b="0" i="0">
                <a:latin typeface="Arial"/>
                <a:ea typeface="Arial"/>
                <a:cs typeface="Arial"/>
                <a:sym typeface="Arial"/>
              </a:defRPr>
            </a:lvl4pPr>
            <a:lvl5pPr marL="3047924" lvl="4" indent="-457189" algn="l">
              <a:lnSpc>
                <a:spcPct val="100000"/>
              </a:lnSpc>
              <a:spcBef>
                <a:spcPts val="480"/>
              </a:spcBef>
              <a:spcAft>
                <a:spcPts val="0"/>
              </a:spcAft>
              <a:buClr>
                <a:schemeClr val="dk1"/>
              </a:buClr>
              <a:buSzPts val="1800"/>
              <a:buChar char="»"/>
              <a:defRPr sz="2400" b="0" i="0">
                <a:latin typeface="Arial"/>
                <a:ea typeface="Arial"/>
                <a:cs typeface="Arial"/>
                <a:sym typeface="Arial"/>
              </a:defRPr>
            </a:lvl5pPr>
            <a:lvl6pPr marL="3657509" lvl="5" indent="-457189" algn="l">
              <a:lnSpc>
                <a:spcPct val="100000"/>
              </a:lnSpc>
              <a:spcBef>
                <a:spcPts val="480"/>
              </a:spcBef>
              <a:spcAft>
                <a:spcPts val="0"/>
              </a:spcAft>
              <a:buClr>
                <a:schemeClr val="dk1"/>
              </a:buClr>
              <a:buSzPts val="1800"/>
              <a:buChar char="•"/>
              <a:defRPr sz="2400"/>
            </a:lvl6pPr>
            <a:lvl7pPr marL="4267093" lvl="6" indent="-457189" algn="l">
              <a:lnSpc>
                <a:spcPct val="100000"/>
              </a:lnSpc>
              <a:spcBef>
                <a:spcPts val="480"/>
              </a:spcBef>
              <a:spcAft>
                <a:spcPts val="0"/>
              </a:spcAft>
              <a:buClr>
                <a:schemeClr val="dk1"/>
              </a:buClr>
              <a:buSzPts val="1800"/>
              <a:buChar char="•"/>
              <a:defRPr sz="2400"/>
            </a:lvl7pPr>
            <a:lvl8pPr marL="4876678" lvl="7" indent="-457189" algn="l">
              <a:lnSpc>
                <a:spcPct val="100000"/>
              </a:lnSpc>
              <a:spcBef>
                <a:spcPts val="480"/>
              </a:spcBef>
              <a:spcAft>
                <a:spcPts val="0"/>
              </a:spcAft>
              <a:buClr>
                <a:schemeClr val="dk1"/>
              </a:buClr>
              <a:buSzPts val="1800"/>
              <a:buChar char="•"/>
              <a:defRPr sz="2400"/>
            </a:lvl8pPr>
            <a:lvl9pPr marL="5486263" lvl="8" indent="-457189" algn="l">
              <a:lnSpc>
                <a:spcPct val="100000"/>
              </a:lnSpc>
              <a:spcBef>
                <a:spcPts val="480"/>
              </a:spcBef>
              <a:spcAft>
                <a:spcPts val="0"/>
              </a:spcAft>
              <a:buClr>
                <a:schemeClr val="dk1"/>
              </a:buClr>
              <a:buSzPts val="1800"/>
              <a:buChar char="•"/>
              <a:defRPr sz="2400"/>
            </a:lvl9pPr>
          </a:lstStyle>
          <a:p>
            <a:pPr lvl="0"/>
            <a:r>
              <a:rPr lang="en-US"/>
              <a:t>Click to edit Master text styles</a:t>
            </a:r>
          </a:p>
        </p:txBody>
      </p:sp>
      <p:sp>
        <p:nvSpPr>
          <p:cNvPr id="38" name="Google Shape;38;p43"/>
          <p:cNvSpPr txBox="1">
            <a:spLocks noGrp="1"/>
          </p:cNvSpPr>
          <p:nvPr>
            <p:ph type="body" idx="2"/>
          </p:nvPr>
        </p:nvSpPr>
        <p:spPr>
          <a:xfrm>
            <a:off x="6197600" y="2189653"/>
            <a:ext cx="5384800" cy="3941383"/>
          </a:xfrm>
          <a:prstGeom prst="rect">
            <a:avLst/>
          </a:prstGeom>
          <a:noFill/>
          <a:ln>
            <a:noFill/>
          </a:ln>
        </p:spPr>
        <p:txBody>
          <a:bodyPr spcFirstLastPara="1" wrap="square" lIns="91425" tIns="45700" rIns="91425" bIns="45700" anchor="t" anchorCtr="0">
            <a:normAutofit/>
          </a:bodyPr>
          <a:lstStyle>
            <a:lvl1pPr marL="609585" lvl="0" indent="-541853" algn="l">
              <a:lnSpc>
                <a:spcPct val="100000"/>
              </a:lnSpc>
              <a:spcBef>
                <a:spcPts val="747"/>
              </a:spcBef>
              <a:spcAft>
                <a:spcPts val="0"/>
              </a:spcAft>
              <a:buClr>
                <a:schemeClr val="dk1"/>
              </a:buClr>
              <a:buSzPts val="2800"/>
              <a:buChar char="•"/>
              <a:defRPr sz="3733" b="0" i="0">
                <a:latin typeface="Arial"/>
                <a:ea typeface="Arial"/>
                <a:cs typeface="Arial"/>
                <a:sym typeface="Arial"/>
              </a:defRPr>
            </a:lvl1pPr>
            <a:lvl2pPr marL="1219170" lvl="1" indent="-507987" algn="l">
              <a:lnSpc>
                <a:spcPct val="100000"/>
              </a:lnSpc>
              <a:spcBef>
                <a:spcPts val="640"/>
              </a:spcBef>
              <a:spcAft>
                <a:spcPts val="0"/>
              </a:spcAft>
              <a:buClr>
                <a:schemeClr val="dk1"/>
              </a:buClr>
              <a:buSzPts val="2400"/>
              <a:buChar char="–"/>
              <a:defRPr sz="3200" b="0" i="0">
                <a:latin typeface="Arial"/>
                <a:ea typeface="Arial"/>
                <a:cs typeface="Arial"/>
                <a:sym typeface="Arial"/>
              </a:defRPr>
            </a:lvl2pPr>
            <a:lvl3pPr marL="1828754" lvl="2" indent="-474121" algn="l">
              <a:lnSpc>
                <a:spcPct val="100000"/>
              </a:lnSpc>
              <a:spcBef>
                <a:spcPts val="533"/>
              </a:spcBef>
              <a:spcAft>
                <a:spcPts val="0"/>
              </a:spcAft>
              <a:buClr>
                <a:schemeClr val="dk1"/>
              </a:buClr>
              <a:buSzPts val="2000"/>
              <a:buChar char="•"/>
              <a:defRPr sz="2667" b="0" i="0">
                <a:latin typeface="Arial"/>
                <a:ea typeface="Arial"/>
                <a:cs typeface="Arial"/>
                <a:sym typeface="Arial"/>
              </a:defRPr>
            </a:lvl3pPr>
            <a:lvl4pPr marL="2438339" lvl="3" indent="-457189" algn="l">
              <a:lnSpc>
                <a:spcPct val="100000"/>
              </a:lnSpc>
              <a:spcBef>
                <a:spcPts val="480"/>
              </a:spcBef>
              <a:spcAft>
                <a:spcPts val="0"/>
              </a:spcAft>
              <a:buClr>
                <a:schemeClr val="dk1"/>
              </a:buClr>
              <a:buSzPts val="1800"/>
              <a:buChar char="–"/>
              <a:defRPr sz="2400" b="0" i="0">
                <a:latin typeface="Arial"/>
                <a:ea typeface="Arial"/>
                <a:cs typeface="Arial"/>
                <a:sym typeface="Arial"/>
              </a:defRPr>
            </a:lvl4pPr>
            <a:lvl5pPr marL="3047924" lvl="4" indent="-457189" algn="l">
              <a:lnSpc>
                <a:spcPct val="100000"/>
              </a:lnSpc>
              <a:spcBef>
                <a:spcPts val="480"/>
              </a:spcBef>
              <a:spcAft>
                <a:spcPts val="0"/>
              </a:spcAft>
              <a:buClr>
                <a:schemeClr val="dk1"/>
              </a:buClr>
              <a:buSzPts val="1800"/>
              <a:buChar char="»"/>
              <a:defRPr sz="2400" b="0" i="0">
                <a:latin typeface="Arial"/>
                <a:ea typeface="Arial"/>
                <a:cs typeface="Arial"/>
                <a:sym typeface="Arial"/>
              </a:defRPr>
            </a:lvl5pPr>
            <a:lvl6pPr marL="3657509" lvl="5" indent="-457189" algn="l">
              <a:lnSpc>
                <a:spcPct val="100000"/>
              </a:lnSpc>
              <a:spcBef>
                <a:spcPts val="480"/>
              </a:spcBef>
              <a:spcAft>
                <a:spcPts val="0"/>
              </a:spcAft>
              <a:buClr>
                <a:schemeClr val="dk1"/>
              </a:buClr>
              <a:buSzPts val="1800"/>
              <a:buChar char="•"/>
              <a:defRPr sz="2400"/>
            </a:lvl6pPr>
            <a:lvl7pPr marL="4267093" lvl="6" indent="-457189" algn="l">
              <a:lnSpc>
                <a:spcPct val="100000"/>
              </a:lnSpc>
              <a:spcBef>
                <a:spcPts val="480"/>
              </a:spcBef>
              <a:spcAft>
                <a:spcPts val="0"/>
              </a:spcAft>
              <a:buClr>
                <a:schemeClr val="dk1"/>
              </a:buClr>
              <a:buSzPts val="1800"/>
              <a:buChar char="•"/>
              <a:defRPr sz="2400"/>
            </a:lvl7pPr>
            <a:lvl8pPr marL="4876678" lvl="7" indent="-457189" algn="l">
              <a:lnSpc>
                <a:spcPct val="100000"/>
              </a:lnSpc>
              <a:spcBef>
                <a:spcPts val="480"/>
              </a:spcBef>
              <a:spcAft>
                <a:spcPts val="0"/>
              </a:spcAft>
              <a:buClr>
                <a:schemeClr val="dk1"/>
              </a:buClr>
              <a:buSzPts val="1800"/>
              <a:buChar char="•"/>
              <a:defRPr sz="2400"/>
            </a:lvl8pPr>
            <a:lvl9pPr marL="5486263" lvl="8" indent="-457189" algn="l">
              <a:lnSpc>
                <a:spcPct val="100000"/>
              </a:lnSpc>
              <a:spcBef>
                <a:spcPts val="480"/>
              </a:spcBef>
              <a:spcAft>
                <a:spcPts val="0"/>
              </a:spcAft>
              <a:buClr>
                <a:schemeClr val="dk1"/>
              </a:buClr>
              <a:buSzPts val="1800"/>
              <a:buChar char="•"/>
              <a:defRPr sz="2400"/>
            </a:lvl9pPr>
          </a:lstStyle>
          <a:p>
            <a:pPr lvl="0"/>
            <a:r>
              <a:rPr lang="en-US"/>
              <a:t>Click to edit Master text styles</a:t>
            </a:r>
          </a:p>
        </p:txBody>
      </p:sp>
      <p:sp>
        <p:nvSpPr>
          <p:cNvPr id="39" name="Google Shape;39;p43"/>
          <p:cNvSpPr txBox="1">
            <a:spLocks noGrp="1"/>
          </p:cNvSpPr>
          <p:nvPr>
            <p:ph type="dt" idx="10"/>
          </p:nvPr>
        </p:nvSpPr>
        <p:spPr>
          <a:xfrm>
            <a:off x="609600" y="6356352"/>
            <a:ext cx="284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43"/>
          <p:cNvSpPr txBox="1">
            <a:spLocks noGrp="1"/>
          </p:cNvSpPr>
          <p:nvPr>
            <p:ph type="ftr" idx="11"/>
          </p:nvPr>
        </p:nvSpPr>
        <p:spPr>
          <a:xfrm>
            <a:off x="4165600" y="6356352"/>
            <a:ext cx="3860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43"/>
          <p:cNvSpPr txBox="1">
            <a:spLocks noGrp="1"/>
          </p:cNvSpPr>
          <p:nvPr>
            <p:ph type="sldNum" idx="12"/>
          </p:nvPr>
        </p:nvSpPr>
        <p:spPr>
          <a:xfrm>
            <a:off x="8737600" y="6356352"/>
            <a:ext cx="2844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600" b="0" i="0" u="none" strike="noStrike" cap="none">
                <a:solidFill>
                  <a:srgbClr val="888888"/>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200"/>
              <a:buFont typeface="Arial"/>
              <a:buNone/>
              <a:defRPr sz="1600" b="0" i="0" u="none" strike="noStrike" cap="none">
                <a:solidFill>
                  <a:srgbClr val="888888"/>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200"/>
              <a:buFont typeface="Arial"/>
              <a:buNone/>
              <a:defRPr sz="1600" b="0" i="0" u="none" strike="noStrike" cap="none">
                <a:solidFill>
                  <a:srgbClr val="888888"/>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200"/>
              <a:buFont typeface="Arial"/>
              <a:buNone/>
              <a:defRPr sz="1600" b="0" i="0" u="none" strike="noStrike" cap="none">
                <a:solidFill>
                  <a:srgbClr val="888888"/>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200"/>
              <a:buFont typeface="Arial"/>
              <a:buNone/>
              <a:defRPr sz="1600" b="0" i="0" u="none" strike="noStrike" cap="none">
                <a:solidFill>
                  <a:srgbClr val="888888"/>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200"/>
              <a:buFont typeface="Arial"/>
              <a:buNone/>
              <a:defRPr sz="1600" b="0" i="0" u="none" strike="noStrike" cap="none">
                <a:solidFill>
                  <a:srgbClr val="888888"/>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200"/>
              <a:buFont typeface="Arial"/>
              <a:buNone/>
              <a:defRPr sz="1600" b="0" i="0" u="none" strike="noStrike" cap="none">
                <a:solidFill>
                  <a:srgbClr val="888888"/>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200"/>
              <a:buFont typeface="Arial"/>
              <a:buNone/>
              <a:defRPr sz="1600" b="0" i="0" u="none" strike="noStrike" cap="none">
                <a:solidFill>
                  <a:srgbClr val="888888"/>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200"/>
              <a:buFont typeface="Arial"/>
              <a:buNone/>
              <a:defRPr sz="1600" b="0" i="0" u="none" strike="noStrike" cap="none">
                <a:solidFill>
                  <a:srgbClr val="888888"/>
                </a:solidFill>
                <a:latin typeface="Times New Roman"/>
                <a:ea typeface="Times New Roman"/>
                <a:cs typeface="Times New Roman"/>
                <a:sym typeface="Times New Roman"/>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8233290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lank" type="blank">
  <p:cSld name="Blank">
    <p:bg>
      <p:bgPr>
        <a:blipFill>
          <a:blip r:embed="rId2">
            <a:alphaModFix/>
          </a:blip>
          <a:stretch>
            <a:fillRect/>
          </a:stretch>
        </a:blipFill>
        <a:effectLst/>
      </p:bgPr>
    </p:bg>
    <p:spTree>
      <p:nvGrpSpPr>
        <p:cNvPr id="1" name="Shape 42"/>
        <p:cNvGrpSpPr/>
        <p:nvPr/>
      </p:nvGrpSpPr>
      <p:grpSpPr>
        <a:xfrm>
          <a:off x="0" y="0"/>
          <a:ext cx="0" cy="0"/>
          <a:chOff x="0" y="0"/>
          <a:chExt cx="0" cy="0"/>
        </a:xfrm>
      </p:grpSpPr>
      <p:sp>
        <p:nvSpPr>
          <p:cNvPr id="43" name="Google Shape;43;p44"/>
          <p:cNvSpPr txBox="1">
            <a:spLocks noGrp="1"/>
          </p:cNvSpPr>
          <p:nvPr>
            <p:ph type="dt" idx="10"/>
          </p:nvPr>
        </p:nvSpPr>
        <p:spPr>
          <a:xfrm>
            <a:off x="609600" y="6356352"/>
            <a:ext cx="284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44"/>
          <p:cNvSpPr txBox="1">
            <a:spLocks noGrp="1"/>
          </p:cNvSpPr>
          <p:nvPr>
            <p:ph type="ftr" idx="11"/>
          </p:nvPr>
        </p:nvSpPr>
        <p:spPr>
          <a:xfrm>
            <a:off x="4165600" y="6356352"/>
            <a:ext cx="3860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44"/>
          <p:cNvSpPr txBox="1">
            <a:spLocks noGrp="1"/>
          </p:cNvSpPr>
          <p:nvPr>
            <p:ph type="sldNum" idx="12"/>
          </p:nvPr>
        </p:nvSpPr>
        <p:spPr>
          <a:xfrm>
            <a:off x="8737600" y="6356352"/>
            <a:ext cx="2844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600" b="0" i="0" u="none" strike="noStrike" cap="none">
                <a:solidFill>
                  <a:srgbClr val="888888"/>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200"/>
              <a:buFont typeface="Arial"/>
              <a:buNone/>
              <a:defRPr sz="1600" b="0" i="0" u="none" strike="noStrike" cap="none">
                <a:solidFill>
                  <a:srgbClr val="888888"/>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200"/>
              <a:buFont typeface="Arial"/>
              <a:buNone/>
              <a:defRPr sz="1600" b="0" i="0" u="none" strike="noStrike" cap="none">
                <a:solidFill>
                  <a:srgbClr val="888888"/>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200"/>
              <a:buFont typeface="Arial"/>
              <a:buNone/>
              <a:defRPr sz="1600" b="0" i="0" u="none" strike="noStrike" cap="none">
                <a:solidFill>
                  <a:srgbClr val="888888"/>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200"/>
              <a:buFont typeface="Arial"/>
              <a:buNone/>
              <a:defRPr sz="1600" b="0" i="0" u="none" strike="noStrike" cap="none">
                <a:solidFill>
                  <a:srgbClr val="888888"/>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200"/>
              <a:buFont typeface="Arial"/>
              <a:buNone/>
              <a:defRPr sz="1600" b="0" i="0" u="none" strike="noStrike" cap="none">
                <a:solidFill>
                  <a:srgbClr val="888888"/>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200"/>
              <a:buFont typeface="Arial"/>
              <a:buNone/>
              <a:defRPr sz="1600" b="0" i="0" u="none" strike="noStrike" cap="none">
                <a:solidFill>
                  <a:srgbClr val="888888"/>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200"/>
              <a:buFont typeface="Arial"/>
              <a:buNone/>
              <a:defRPr sz="1600" b="0" i="0" u="none" strike="noStrike" cap="none">
                <a:solidFill>
                  <a:srgbClr val="888888"/>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200"/>
              <a:buFont typeface="Arial"/>
              <a:buNone/>
              <a:defRPr sz="1600" b="0" i="0" u="none" strike="noStrike" cap="none">
                <a:solidFill>
                  <a:srgbClr val="888888"/>
                </a:solidFill>
                <a:latin typeface="Times New Roman"/>
                <a:ea typeface="Times New Roman"/>
                <a:cs typeface="Times New Roman"/>
                <a:sym typeface="Times New Roman"/>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650409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bg>
      <p:bgPr>
        <a:blipFill dpi="0" rotWithShape="1">
          <a:blip r:embed="rId2">
            <a:lum/>
          </a:blip>
          <a:srcRect/>
          <a:stretch>
            <a:fillRect/>
          </a:stretch>
        </a:blipFill>
        <a:effectLst/>
      </p:bgPr>
    </p:bg>
    <p:spTree>
      <p:nvGrpSpPr>
        <p:cNvPr id="1" name="Shape 46"/>
        <p:cNvGrpSpPr/>
        <p:nvPr/>
      </p:nvGrpSpPr>
      <p:grpSpPr>
        <a:xfrm>
          <a:off x="0" y="0"/>
          <a:ext cx="0" cy="0"/>
          <a:chOff x="0" y="0"/>
          <a:chExt cx="0" cy="0"/>
        </a:xfrm>
      </p:grpSpPr>
      <p:sp>
        <p:nvSpPr>
          <p:cNvPr id="47" name="Google Shape;47;p45"/>
          <p:cNvSpPr txBox="1">
            <a:spLocks noGrp="1"/>
          </p:cNvSpPr>
          <p:nvPr>
            <p:ph type="title"/>
          </p:nvPr>
        </p:nvSpPr>
        <p:spPr>
          <a:xfrm>
            <a:off x="963084" y="4406901"/>
            <a:ext cx="10363200" cy="1362075"/>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lt1"/>
              </a:buClr>
              <a:buSzPts val="4000"/>
              <a:buFont typeface="Arial"/>
              <a:buNone/>
              <a:defRPr sz="5333" b="1" cap="none">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a:p>
        </p:txBody>
      </p:sp>
      <p:sp>
        <p:nvSpPr>
          <p:cNvPr id="48" name="Google Shape;48;p45"/>
          <p:cNvSpPr txBox="1">
            <a:spLocks noGrp="1"/>
          </p:cNvSpPr>
          <p:nvPr>
            <p:ph type="body" idx="1"/>
          </p:nvPr>
        </p:nvSpPr>
        <p:spPr>
          <a:xfrm>
            <a:off x="963084" y="2906713"/>
            <a:ext cx="10363200" cy="1500187"/>
          </a:xfrm>
          <a:prstGeom prst="rect">
            <a:avLst/>
          </a:prstGeom>
          <a:noFill/>
          <a:ln>
            <a:noFill/>
          </a:ln>
        </p:spPr>
        <p:txBody>
          <a:bodyPr spcFirstLastPara="1" wrap="square" lIns="91425" tIns="45700" rIns="91425" bIns="45700" anchor="b" anchorCtr="0">
            <a:normAutofit/>
          </a:bodyPr>
          <a:lstStyle>
            <a:lvl1pPr marL="609585" lvl="0" indent="-304792" algn="l">
              <a:lnSpc>
                <a:spcPct val="100000"/>
              </a:lnSpc>
              <a:spcBef>
                <a:spcPts val="533"/>
              </a:spcBef>
              <a:spcAft>
                <a:spcPts val="0"/>
              </a:spcAft>
              <a:buClr>
                <a:srgbClr val="D0B884"/>
              </a:buClr>
              <a:buSzPts val="2000"/>
              <a:buNone/>
              <a:defRPr sz="2667">
                <a:solidFill>
                  <a:schemeClr val="accent1"/>
                </a:solidFill>
              </a:defRPr>
            </a:lvl1pPr>
            <a:lvl2pPr marL="1219170" lvl="1" indent="-304792" algn="l">
              <a:lnSpc>
                <a:spcPct val="100000"/>
              </a:lnSpc>
              <a:spcBef>
                <a:spcPts val="480"/>
              </a:spcBef>
              <a:spcAft>
                <a:spcPts val="0"/>
              </a:spcAft>
              <a:buClr>
                <a:srgbClr val="888888"/>
              </a:buClr>
              <a:buSzPts val="1800"/>
              <a:buNone/>
              <a:defRPr sz="2400">
                <a:solidFill>
                  <a:srgbClr val="888888"/>
                </a:solidFill>
              </a:defRPr>
            </a:lvl2pPr>
            <a:lvl3pPr marL="1828754" lvl="2" indent="-304792" algn="l">
              <a:lnSpc>
                <a:spcPct val="100000"/>
              </a:lnSpc>
              <a:spcBef>
                <a:spcPts val="427"/>
              </a:spcBef>
              <a:spcAft>
                <a:spcPts val="0"/>
              </a:spcAft>
              <a:buClr>
                <a:srgbClr val="888888"/>
              </a:buClr>
              <a:buSzPts val="1600"/>
              <a:buNone/>
              <a:defRPr sz="2133">
                <a:solidFill>
                  <a:srgbClr val="888888"/>
                </a:solidFill>
              </a:defRPr>
            </a:lvl3pPr>
            <a:lvl4pPr marL="2438339" lvl="3" indent="-304792" algn="l">
              <a:lnSpc>
                <a:spcPct val="100000"/>
              </a:lnSpc>
              <a:spcBef>
                <a:spcPts val="373"/>
              </a:spcBef>
              <a:spcAft>
                <a:spcPts val="0"/>
              </a:spcAft>
              <a:buClr>
                <a:srgbClr val="888888"/>
              </a:buClr>
              <a:buSzPts val="1400"/>
              <a:buNone/>
              <a:defRPr sz="1867">
                <a:solidFill>
                  <a:srgbClr val="888888"/>
                </a:solidFill>
              </a:defRPr>
            </a:lvl4pPr>
            <a:lvl5pPr marL="3047924" lvl="4" indent="-304792" algn="l">
              <a:lnSpc>
                <a:spcPct val="100000"/>
              </a:lnSpc>
              <a:spcBef>
                <a:spcPts val="373"/>
              </a:spcBef>
              <a:spcAft>
                <a:spcPts val="0"/>
              </a:spcAft>
              <a:buClr>
                <a:srgbClr val="888888"/>
              </a:buClr>
              <a:buSzPts val="1400"/>
              <a:buNone/>
              <a:defRPr sz="1867">
                <a:solidFill>
                  <a:srgbClr val="888888"/>
                </a:solidFill>
              </a:defRPr>
            </a:lvl5pPr>
            <a:lvl6pPr marL="3657509" lvl="5" indent="-304792" algn="l">
              <a:lnSpc>
                <a:spcPct val="100000"/>
              </a:lnSpc>
              <a:spcBef>
                <a:spcPts val="373"/>
              </a:spcBef>
              <a:spcAft>
                <a:spcPts val="0"/>
              </a:spcAft>
              <a:buClr>
                <a:srgbClr val="888888"/>
              </a:buClr>
              <a:buSzPts val="1400"/>
              <a:buNone/>
              <a:defRPr sz="1867">
                <a:solidFill>
                  <a:srgbClr val="888888"/>
                </a:solidFill>
              </a:defRPr>
            </a:lvl6pPr>
            <a:lvl7pPr marL="4267093" lvl="6" indent="-304792" algn="l">
              <a:lnSpc>
                <a:spcPct val="100000"/>
              </a:lnSpc>
              <a:spcBef>
                <a:spcPts val="373"/>
              </a:spcBef>
              <a:spcAft>
                <a:spcPts val="0"/>
              </a:spcAft>
              <a:buClr>
                <a:srgbClr val="888888"/>
              </a:buClr>
              <a:buSzPts val="1400"/>
              <a:buNone/>
              <a:defRPr sz="1867">
                <a:solidFill>
                  <a:srgbClr val="888888"/>
                </a:solidFill>
              </a:defRPr>
            </a:lvl7pPr>
            <a:lvl8pPr marL="4876678" lvl="7" indent="-304792" algn="l">
              <a:lnSpc>
                <a:spcPct val="100000"/>
              </a:lnSpc>
              <a:spcBef>
                <a:spcPts val="373"/>
              </a:spcBef>
              <a:spcAft>
                <a:spcPts val="0"/>
              </a:spcAft>
              <a:buClr>
                <a:srgbClr val="888888"/>
              </a:buClr>
              <a:buSzPts val="1400"/>
              <a:buNone/>
              <a:defRPr sz="1867">
                <a:solidFill>
                  <a:srgbClr val="888888"/>
                </a:solidFill>
              </a:defRPr>
            </a:lvl8pPr>
            <a:lvl9pPr marL="5486263" lvl="8" indent="-304792" algn="l">
              <a:lnSpc>
                <a:spcPct val="100000"/>
              </a:lnSpc>
              <a:spcBef>
                <a:spcPts val="373"/>
              </a:spcBef>
              <a:spcAft>
                <a:spcPts val="0"/>
              </a:spcAft>
              <a:buClr>
                <a:srgbClr val="888888"/>
              </a:buClr>
              <a:buSzPts val="1400"/>
              <a:buNone/>
              <a:defRPr sz="1867">
                <a:solidFill>
                  <a:srgbClr val="888888"/>
                </a:solidFill>
              </a:defRPr>
            </a:lvl9pPr>
          </a:lstStyle>
          <a:p>
            <a:pPr lvl="0"/>
            <a:r>
              <a:rPr lang="en-US"/>
              <a:t>Click to edit Master text styles</a:t>
            </a:r>
          </a:p>
        </p:txBody>
      </p:sp>
      <p:sp>
        <p:nvSpPr>
          <p:cNvPr id="49" name="Google Shape;49;p45"/>
          <p:cNvSpPr txBox="1">
            <a:spLocks noGrp="1"/>
          </p:cNvSpPr>
          <p:nvPr>
            <p:ph type="dt" idx="10"/>
          </p:nvPr>
        </p:nvSpPr>
        <p:spPr>
          <a:xfrm>
            <a:off x="609600" y="6356352"/>
            <a:ext cx="284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45"/>
          <p:cNvSpPr txBox="1">
            <a:spLocks noGrp="1"/>
          </p:cNvSpPr>
          <p:nvPr>
            <p:ph type="ftr" idx="11"/>
          </p:nvPr>
        </p:nvSpPr>
        <p:spPr>
          <a:xfrm>
            <a:off x="4165600" y="6356352"/>
            <a:ext cx="3860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45"/>
          <p:cNvSpPr txBox="1">
            <a:spLocks noGrp="1"/>
          </p:cNvSpPr>
          <p:nvPr>
            <p:ph type="sldNum" idx="12"/>
          </p:nvPr>
        </p:nvSpPr>
        <p:spPr>
          <a:xfrm>
            <a:off x="8737600" y="6356352"/>
            <a:ext cx="2844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600" b="0" i="0" u="none" strike="noStrike" cap="none">
                <a:solidFill>
                  <a:srgbClr val="888888"/>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200"/>
              <a:buFont typeface="Arial"/>
              <a:buNone/>
              <a:defRPr sz="1600" b="0" i="0" u="none" strike="noStrike" cap="none">
                <a:solidFill>
                  <a:srgbClr val="888888"/>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200"/>
              <a:buFont typeface="Arial"/>
              <a:buNone/>
              <a:defRPr sz="1600" b="0" i="0" u="none" strike="noStrike" cap="none">
                <a:solidFill>
                  <a:srgbClr val="888888"/>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200"/>
              <a:buFont typeface="Arial"/>
              <a:buNone/>
              <a:defRPr sz="1600" b="0" i="0" u="none" strike="noStrike" cap="none">
                <a:solidFill>
                  <a:srgbClr val="888888"/>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200"/>
              <a:buFont typeface="Arial"/>
              <a:buNone/>
              <a:defRPr sz="1600" b="0" i="0" u="none" strike="noStrike" cap="none">
                <a:solidFill>
                  <a:srgbClr val="888888"/>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200"/>
              <a:buFont typeface="Arial"/>
              <a:buNone/>
              <a:defRPr sz="1600" b="0" i="0" u="none" strike="noStrike" cap="none">
                <a:solidFill>
                  <a:srgbClr val="888888"/>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200"/>
              <a:buFont typeface="Arial"/>
              <a:buNone/>
              <a:defRPr sz="1600" b="0" i="0" u="none" strike="noStrike" cap="none">
                <a:solidFill>
                  <a:srgbClr val="888888"/>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200"/>
              <a:buFont typeface="Arial"/>
              <a:buNone/>
              <a:defRPr sz="1600" b="0" i="0" u="none" strike="noStrike" cap="none">
                <a:solidFill>
                  <a:srgbClr val="888888"/>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200"/>
              <a:buFont typeface="Arial"/>
              <a:buNone/>
              <a:defRPr sz="1600" b="0" i="0" u="none" strike="noStrike" cap="none">
                <a:solidFill>
                  <a:srgbClr val="888888"/>
                </a:solidFill>
                <a:latin typeface="Times New Roman"/>
                <a:ea typeface="Times New Roman"/>
                <a:cs typeface="Times New Roman"/>
                <a:sym typeface="Times New Roman"/>
              </a:defRPr>
            </a:lvl9pPr>
          </a:lstStyle>
          <a:p>
            <a:fld id="{00000000-1234-1234-1234-123412341234}" type="slidenum">
              <a:rPr lang="en-US" smtClean="0"/>
              <a:pPr/>
              <a:t>‹#›</a:t>
            </a:fld>
            <a:endParaRPr lang="en-US"/>
          </a:p>
        </p:txBody>
      </p:sp>
      <p:pic>
        <p:nvPicPr>
          <p:cNvPr id="7" name="Picture 6">
            <a:extLst>
              <a:ext uri="{FF2B5EF4-FFF2-40B4-BE49-F238E27FC236}">
                <a16:creationId xmlns:a16="http://schemas.microsoft.com/office/drawing/2014/main" id="{85374E39-4C1F-E043-BFB9-3BED6167439A}"/>
              </a:ext>
            </a:extLst>
          </p:cNvPr>
          <p:cNvPicPr>
            <a:picLocks noChangeAspect="1"/>
          </p:cNvPicPr>
          <p:nvPr userDrawn="1"/>
        </p:nvPicPr>
        <p:blipFill>
          <a:blip r:embed="rId3"/>
          <a:stretch>
            <a:fillRect/>
          </a:stretch>
        </p:blipFill>
        <p:spPr>
          <a:xfrm>
            <a:off x="307571" y="293574"/>
            <a:ext cx="2354647" cy="686772"/>
          </a:xfrm>
          <a:prstGeom prst="rect">
            <a:avLst/>
          </a:prstGeom>
        </p:spPr>
      </p:pic>
      <p:pic>
        <p:nvPicPr>
          <p:cNvPr id="8" name="Picture 7">
            <a:extLst>
              <a:ext uri="{FF2B5EF4-FFF2-40B4-BE49-F238E27FC236}">
                <a16:creationId xmlns:a16="http://schemas.microsoft.com/office/drawing/2014/main" id="{A057CC1F-2C09-704D-A5D2-800F91974FE8}"/>
              </a:ext>
            </a:extLst>
          </p:cNvPr>
          <p:cNvPicPr>
            <a:picLocks noChangeAspect="1"/>
          </p:cNvPicPr>
          <p:nvPr userDrawn="1"/>
        </p:nvPicPr>
        <p:blipFill>
          <a:blip r:embed="rId4"/>
          <a:stretch>
            <a:fillRect/>
          </a:stretch>
        </p:blipFill>
        <p:spPr>
          <a:xfrm>
            <a:off x="9399828" y="150343"/>
            <a:ext cx="2509235" cy="950868"/>
          </a:xfrm>
          <a:prstGeom prst="rect">
            <a:avLst/>
          </a:prstGeom>
        </p:spPr>
      </p:pic>
    </p:spTree>
    <p:extLst>
      <p:ext uri="{BB962C8B-B14F-4D97-AF65-F5344CB8AC3E}">
        <p14:creationId xmlns:p14="http://schemas.microsoft.com/office/powerpoint/2010/main" val="10454230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type="titleOnly">
  <p:cSld name="Title Only">
    <p:bg>
      <p:bgPr>
        <a:blipFill dpi="0" rotWithShape="1">
          <a:blip r:embed="rId2">
            <a:lum/>
          </a:blip>
          <a:srcRect/>
          <a:stretch>
            <a:fillRect/>
          </a:stretch>
        </a:blipFill>
        <a:effectLst/>
      </p:bgPr>
    </p:bg>
    <p:spTree>
      <p:nvGrpSpPr>
        <p:cNvPr id="1" name="Shape 52"/>
        <p:cNvGrpSpPr/>
        <p:nvPr/>
      </p:nvGrpSpPr>
      <p:grpSpPr>
        <a:xfrm>
          <a:off x="0" y="0"/>
          <a:ext cx="0" cy="0"/>
          <a:chOff x="0" y="0"/>
          <a:chExt cx="0" cy="0"/>
        </a:xfrm>
      </p:grpSpPr>
      <p:sp>
        <p:nvSpPr>
          <p:cNvPr id="53" name="Google Shape;53;p46"/>
          <p:cNvSpPr txBox="1">
            <a:spLocks noGrp="1"/>
          </p:cNvSpPr>
          <p:nvPr>
            <p:ph type="title"/>
          </p:nvPr>
        </p:nvSpPr>
        <p:spPr>
          <a:xfrm>
            <a:off x="609600" y="1168011"/>
            <a:ext cx="109728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lt1"/>
              </a:buClr>
              <a:buSzPts val="4400"/>
              <a:buFont typeface="Times New Roman"/>
              <a:buNone/>
              <a:defRPr b="1" i="0">
                <a:solidFill>
                  <a:schemeClr val="lt1"/>
                </a:solidFill>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a:p>
        </p:txBody>
      </p:sp>
      <p:sp>
        <p:nvSpPr>
          <p:cNvPr id="54" name="Google Shape;54;p46"/>
          <p:cNvSpPr txBox="1">
            <a:spLocks noGrp="1"/>
          </p:cNvSpPr>
          <p:nvPr>
            <p:ph type="dt" idx="10"/>
          </p:nvPr>
        </p:nvSpPr>
        <p:spPr>
          <a:xfrm>
            <a:off x="609600" y="6356352"/>
            <a:ext cx="284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46"/>
          <p:cNvSpPr txBox="1">
            <a:spLocks noGrp="1"/>
          </p:cNvSpPr>
          <p:nvPr>
            <p:ph type="ftr" idx="11"/>
          </p:nvPr>
        </p:nvSpPr>
        <p:spPr>
          <a:xfrm>
            <a:off x="4165600" y="6356352"/>
            <a:ext cx="3860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46"/>
          <p:cNvSpPr txBox="1">
            <a:spLocks noGrp="1"/>
          </p:cNvSpPr>
          <p:nvPr>
            <p:ph type="sldNum" idx="12"/>
          </p:nvPr>
        </p:nvSpPr>
        <p:spPr>
          <a:xfrm>
            <a:off x="8737600" y="6356352"/>
            <a:ext cx="2844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600" b="0" i="0" u="none" strike="noStrike" cap="none">
                <a:solidFill>
                  <a:srgbClr val="888888"/>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200"/>
              <a:buFont typeface="Arial"/>
              <a:buNone/>
              <a:defRPr sz="1600" b="0" i="0" u="none" strike="noStrike" cap="none">
                <a:solidFill>
                  <a:srgbClr val="888888"/>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200"/>
              <a:buFont typeface="Arial"/>
              <a:buNone/>
              <a:defRPr sz="1600" b="0" i="0" u="none" strike="noStrike" cap="none">
                <a:solidFill>
                  <a:srgbClr val="888888"/>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200"/>
              <a:buFont typeface="Arial"/>
              <a:buNone/>
              <a:defRPr sz="1600" b="0" i="0" u="none" strike="noStrike" cap="none">
                <a:solidFill>
                  <a:srgbClr val="888888"/>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200"/>
              <a:buFont typeface="Arial"/>
              <a:buNone/>
              <a:defRPr sz="1600" b="0" i="0" u="none" strike="noStrike" cap="none">
                <a:solidFill>
                  <a:srgbClr val="888888"/>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200"/>
              <a:buFont typeface="Arial"/>
              <a:buNone/>
              <a:defRPr sz="1600" b="0" i="0" u="none" strike="noStrike" cap="none">
                <a:solidFill>
                  <a:srgbClr val="888888"/>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200"/>
              <a:buFont typeface="Arial"/>
              <a:buNone/>
              <a:defRPr sz="1600" b="0" i="0" u="none" strike="noStrike" cap="none">
                <a:solidFill>
                  <a:srgbClr val="888888"/>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200"/>
              <a:buFont typeface="Arial"/>
              <a:buNone/>
              <a:defRPr sz="1600" b="0" i="0" u="none" strike="noStrike" cap="none">
                <a:solidFill>
                  <a:srgbClr val="888888"/>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200"/>
              <a:buFont typeface="Arial"/>
              <a:buNone/>
              <a:defRPr sz="1600" b="0" i="0" u="none" strike="noStrike" cap="none">
                <a:solidFill>
                  <a:srgbClr val="888888"/>
                </a:solidFill>
                <a:latin typeface="Times New Roman"/>
                <a:ea typeface="Times New Roman"/>
                <a:cs typeface="Times New Roman"/>
                <a:sym typeface="Times New Roman"/>
              </a:defRPr>
            </a:lvl9pPr>
          </a:lstStyle>
          <a:p>
            <a:fld id="{00000000-1234-1234-1234-123412341234}" type="slidenum">
              <a:rPr lang="en-US" smtClean="0"/>
              <a:pPr/>
              <a:t>‹#›</a:t>
            </a:fld>
            <a:endParaRPr lang="en-US"/>
          </a:p>
        </p:txBody>
      </p:sp>
      <p:pic>
        <p:nvPicPr>
          <p:cNvPr id="6" name="Picture 5">
            <a:extLst>
              <a:ext uri="{FF2B5EF4-FFF2-40B4-BE49-F238E27FC236}">
                <a16:creationId xmlns:a16="http://schemas.microsoft.com/office/drawing/2014/main" id="{BECB2828-04C3-2F41-8146-985D59ADE4BC}"/>
              </a:ext>
            </a:extLst>
          </p:cNvPr>
          <p:cNvPicPr>
            <a:picLocks noChangeAspect="1"/>
          </p:cNvPicPr>
          <p:nvPr userDrawn="1"/>
        </p:nvPicPr>
        <p:blipFill>
          <a:blip r:embed="rId3"/>
          <a:stretch>
            <a:fillRect/>
          </a:stretch>
        </p:blipFill>
        <p:spPr>
          <a:xfrm>
            <a:off x="307571" y="293574"/>
            <a:ext cx="2354647" cy="686772"/>
          </a:xfrm>
          <a:prstGeom prst="rect">
            <a:avLst/>
          </a:prstGeom>
        </p:spPr>
      </p:pic>
      <p:pic>
        <p:nvPicPr>
          <p:cNvPr id="7" name="Picture 6">
            <a:extLst>
              <a:ext uri="{FF2B5EF4-FFF2-40B4-BE49-F238E27FC236}">
                <a16:creationId xmlns:a16="http://schemas.microsoft.com/office/drawing/2014/main" id="{81B74C86-6CE3-4C40-B404-45A7395D4166}"/>
              </a:ext>
            </a:extLst>
          </p:cNvPr>
          <p:cNvPicPr>
            <a:picLocks noChangeAspect="1"/>
          </p:cNvPicPr>
          <p:nvPr userDrawn="1"/>
        </p:nvPicPr>
        <p:blipFill>
          <a:blip r:embed="rId4"/>
          <a:stretch>
            <a:fillRect/>
          </a:stretch>
        </p:blipFill>
        <p:spPr>
          <a:xfrm>
            <a:off x="9399828" y="150343"/>
            <a:ext cx="2509235" cy="950868"/>
          </a:xfrm>
          <a:prstGeom prst="rect">
            <a:avLst/>
          </a:prstGeom>
        </p:spPr>
      </p:pic>
    </p:spTree>
    <p:extLst>
      <p:ext uri="{BB962C8B-B14F-4D97-AF65-F5344CB8AC3E}">
        <p14:creationId xmlns:p14="http://schemas.microsoft.com/office/powerpoint/2010/main" val="38629772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bg>
      <p:bgPr>
        <a:blipFill>
          <a:blip r:embed="rId2">
            <a:alphaModFix/>
          </a:blip>
          <a:stretch>
            <a:fillRect/>
          </a:stretch>
        </a:blipFill>
        <a:effectLst/>
      </p:bgPr>
    </p:bg>
    <p:spTree>
      <p:nvGrpSpPr>
        <p:cNvPr id="1" name="Shape 57"/>
        <p:cNvGrpSpPr/>
        <p:nvPr/>
      </p:nvGrpSpPr>
      <p:grpSpPr>
        <a:xfrm>
          <a:off x="0" y="0"/>
          <a:ext cx="0" cy="0"/>
          <a:chOff x="0" y="0"/>
          <a:chExt cx="0" cy="0"/>
        </a:xfrm>
      </p:grpSpPr>
      <p:sp>
        <p:nvSpPr>
          <p:cNvPr id="58" name="Google Shape;58;p47"/>
          <p:cNvSpPr txBox="1">
            <a:spLocks noGrp="1"/>
          </p:cNvSpPr>
          <p:nvPr>
            <p:ph type="title"/>
          </p:nvPr>
        </p:nvSpPr>
        <p:spPr>
          <a:xfrm>
            <a:off x="609605" y="1164899"/>
            <a:ext cx="4011084" cy="1268684"/>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Times New Roman"/>
              <a:buNone/>
              <a:defRPr sz="2667" b="1">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a:p>
        </p:txBody>
      </p:sp>
      <p:sp>
        <p:nvSpPr>
          <p:cNvPr id="59" name="Google Shape;59;p47"/>
          <p:cNvSpPr txBox="1">
            <a:spLocks noGrp="1"/>
          </p:cNvSpPr>
          <p:nvPr>
            <p:ph type="body" idx="1"/>
          </p:nvPr>
        </p:nvSpPr>
        <p:spPr>
          <a:xfrm>
            <a:off x="4766733" y="1164897"/>
            <a:ext cx="6815667" cy="5421587"/>
          </a:xfrm>
          <a:prstGeom prst="rect">
            <a:avLst/>
          </a:prstGeom>
          <a:noFill/>
          <a:ln>
            <a:noFill/>
          </a:ln>
        </p:spPr>
        <p:txBody>
          <a:bodyPr spcFirstLastPara="1" wrap="square" lIns="91425" tIns="45700" rIns="91425" bIns="45700" anchor="t" anchorCtr="0">
            <a:normAutofit/>
          </a:bodyPr>
          <a:lstStyle>
            <a:lvl1pPr marL="609585" lvl="0" indent="-575719" algn="l">
              <a:lnSpc>
                <a:spcPct val="100000"/>
              </a:lnSpc>
              <a:spcBef>
                <a:spcPts val="853"/>
              </a:spcBef>
              <a:spcAft>
                <a:spcPts val="0"/>
              </a:spcAft>
              <a:buClr>
                <a:schemeClr val="dk1"/>
              </a:buClr>
              <a:buSzPts val="3200"/>
              <a:buChar char="•"/>
              <a:defRPr sz="4267">
                <a:latin typeface="Arial"/>
                <a:ea typeface="Arial"/>
                <a:cs typeface="Arial"/>
                <a:sym typeface="Arial"/>
              </a:defRPr>
            </a:lvl1pPr>
            <a:lvl2pPr marL="1219170" lvl="1" indent="-541853" algn="l">
              <a:lnSpc>
                <a:spcPct val="100000"/>
              </a:lnSpc>
              <a:spcBef>
                <a:spcPts val="747"/>
              </a:spcBef>
              <a:spcAft>
                <a:spcPts val="0"/>
              </a:spcAft>
              <a:buClr>
                <a:schemeClr val="dk1"/>
              </a:buClr>
              <a:buSzPts val="2800"/>
              <a:buChar char="–"/>
              <a:defRPr sz="3733">
                <a:latin typeface="Arial"/>
                <a:ea typeface="Arial"/>
                <a:cs typeface="Arial"/>
                <a:sym typeface="Arial"/>
              </a:defRPr>
            </a:lvl2pPr>
            <a:lvl3pPr marL="1828754" lvl="2" indent="-507987" algn="l">
              <a:lnSpc>
                <a:spcPct val="100000"/>
              </a:lnSpc>
              <a:spcBef>
                <a:spcPts val="640"/>
              </a:spcBef>
              <a:spcAft>
                <a:spcPts val="0"/>
              </a:spcAft>
              <a:buClr>
                <a:schemeClr val="dk1"/>
              </a:buClr>
              <a:buSzPts val="2400"/>
              <a:buChar char="•"/>
              <a:defRPr sz="3200">
                <a:latin typeface="Arial"/>
                <a:ea typeface="Arial"/>
                <a:cs typeface="Arial"/>
                <a:sym typeface="Arial"/>
              </a:defRPr>
            </a:lvl3pPr>
            <a:lvl4pPr marL="2438339" lvl="3" indent="-474121" algn="l">
              <a:lnSpc>
                <a:spcPct val="100000"/>
              </a:lnSpc>
              <a:spcBef>
                <a:spcPts val="533"/>
              </a:spcBef>
              <a:spcAft>
                <a:spcPts val="0"/>
              </a:spcAft>
              <a:buClr>
                <a:schemeClr val="dk1"/>
              </a:buClr>
              <a:buSzPts val="2000"/>
              <a:buChar char="–"/>
              <a:defRPr sz="2667">
                <a:latin typeface="Arial"/>
                <a:ea typeface="Arial"/>
                <a:cs typeface="Arial"/>
                <a:sym typeface="Arial"/>
              </a:defRPr>
            </a:lvl4pPr>
            <a:lvl5pPr marL="3047924" lvl="4" indent="-474121" algn="l">
              <a:lnSpc>
                <a:spcPct val="100000"/>
              </a:lnSpc>
              <a:spcBef>
                <a:spcPts val="533"/>
              </a:spcBef>
              <a:spcAft>
                <a:spcPts val="0"/>
              </a:spcAft>
              <a:buClr>
                <a:schemeClr val="dk1"/>
              </a:buClr>
              <a:buSzPts val="2000"/>
              <a:buChar char="»"/>
              <a:defRPr sz="2667">
                <a:latin typeface="Arial"/>
                <a:ea typeface="Arial"/>
                <a:cs typeface="Arial"/>
                <a:sym typeface="Arial"/>
              </a:defRPr>
            </a:lvl5pPr>
            <a:lvl6pPr marL="3657509" lvl="5" indent="-474121" algn="l">
              <a:lnSpc>
                <a:spcPct val="100000"/>
              </a:lnSpc>
              <a:spcBef>
                <a:spcPts val="533"/>
              </a:spcBef>
              <a:spcAft>
                <a:spcPts val="0"/>
              </a:spcAft>
              <a:buClr>
                <a:schemeClr val="dk1"/>
              </a:buClr>
              <a:buSzPts val="2000"/>
              <a:buChar char="•"/>
              <a:defRPr sz="2667"/>
            </a:lvl6pPr>
            <a:lvl7pPr marL="4267093" lvl="6" indent="-474121" algn="l">
              <a:lnSpc>
                <a:spcPct val="100000"/>
              </a:lnSpc>
              <a:spcBef>
                <a:spcPts val="533"/>
              </a:spcBef>
              <a:spcAft>
                <a:spcPts val="0"/>
              </a:spcAft>
              <a:buClr>
                <a:schemeClr val="dk1"/>
              </a:buClr>
              <a:buSzPts val="2000"/>
              <a:buChar char="•"/>
              <a:defRPr sz="2667"/>
            </a:lvl7pPr>
            <a:lvl8pPr marL="4876678" lvl="7" indent="-474121" algn="l">
              <a:lnSpc>
                <a:spcPct val="100000"/>
              </a:lnSpc>
              <a:spcBef>
                <a:spcPts val="533"/>
              </a:spcBef>
              <a:spcAft>
                <a:spcPts val="0"/>
              </a:spcAft>
              <a:buClr>
                <a:schemeClr val="dk1"/>
              </a:buClr>
              <a:buSzPts val="2000"/>
              <a:buChar char="•"/>
              <a:defRPr sz="2667"/>
            </a:lvl8pPr>
            <a:lvl9pPr marL="5486263" lvl="8" indent="-474121" algn="l">
              <a:lnSpc>
                <a:spcPct val="100000"/>
              </a:lnSpc>
              <a:spcBef>
                <a:spcPts val="533"/>
              </a:spcBef>
              <a:spcAft>
                <a:spcPts val="0"/>
              </a:spcAft>
              <a:buClr>
                <a:schemeClr val="dk1"/>
              </a:buClr>
              <a:buSzPts val="2000"/>
              <a:buChar char="•"/>
              <a:defRPr sz="2667"/>
            </a:lvl9pPr>
          </a:lstStyle>
          <a:p>
            <a:pPr lvl="0"/>
            <a:r>
              <a:rPr lang="en-US"/>
              <a:t>Click to edit Master text styles</a:t>
            </a:r>
          </a:p>
        </p:txBody>
      </p:sp>
      <p:sp>
        <p:nvSpPr>
          <p:cNvPr id="60" name="Google Shape;60;p47"/>
          <p:cNvSpPr txBox="1">
            <a:spLocks noGrp="1"/>
          </p:cNvSpPr>
          <p:nvPr>
            <p:ph type="body" idx="2"/>
          </p:nvPr>
        </p:nvSpPr>
        <p:spPr>
          <a:xfrm>
            <a:off x="609605" y="2433583"/>
            <a:ext cx="4011084" cy="4152900"/>
          </a:xfrm>
          <a:prstGeom prst="rect">
            <a:avLst/>
          </a:prstGeom>
          <a:noFill/>
          <a:ln>
            <a:noFill/>
          </a:ln>
        </p:spPr>
        <p:txBody>
          <a:bodyPr spcFirstLastPara="1" wrap="square" lIns="91425" tIns="45700" rIns="91425" bIns="45700" anchor="t" anchorCtr="0">
            <a:normAutofit/>
          </a:bodyPr>
          <a:lstStyle>
            <a:lvl1pPr marL="609585" lvl="0" indent="-304792" algn="l">
              <a:lnSpc>
                <a:spcPct val="100000"/>
              </a:lnSpc>
              <a:spcBef>
                <a:spcPts val="373"/>
              </a:spcBef>
              <a:spcAft>
                <a:spcPts val="0"/>
              </a:spcAft>
              <a:buClr>
                <a:schemeClr val="dk1"/>
              </a:buClr>
              <a:buSzPts val="1400"/>
              <a:buNone/>
              <a:defRPr sz="1867"/>
            </a:lvl1pPr>
            <a:lvl2pPr marL="1219170" lvl="1" indent="-304792" algn="l">
              <a:lnSpc>
                <a:spcPct val="100000"/>
              </a:lnSpc>
              <a:spcBef>
                <a:spcPts val="320"/>
              </a:spcBef>
              <a:spcAft>
                <a:spcPts val="0"/>
              </a:spcAft>
              <a:buClr>
                <a:schemeClr val="dk1"/>
              </a:buClr>
              <a:buSzPts val="1200"/>
              <a:buNone/>
              <a:defRPr sz="1600"/>
            </a:lvl2pPr>
            <a:lvl3pPr marL="1828754" lvl="2" indent="-304792" algn="l">
              <a:lnSpc>
                <a:spcPct val="100000"/>
              </a:lnSpc>
              <a:spcBef>
                <a:spcPts val="267"/>
              </a:spcBef>
              <a:spcAft>
                <a:spcPts val="0"/>
              </a:spcAft>
              <a:buClr>
                <a:schemeClr val="dk1"/>
              </a:buClr>
              <a:buSzPts val="1000"/>
              <a:buNone/>
              <a:defRPr sz="1333"/>
            </a:lvl3pPr>
            <a:lvl4pPr marL="2438339" lvl="3" indent="-304792" algn="l">
              <a:lnSpc>
                <a:spcPct val="100000"/>
              </a:lnSpc>
              <a:spcBef>
                <a:spcPts val="240"/>
              </a:spcBef>
              <a:spcAft>
                <a:spcPts val="0"/>
              </a:spcAft>
              <a:buClr>
                <a:schemeClr val="dk1"/>
              </a:buClr>
              <a:buSzPts val="900"/>
              <a:buNone/>
              <a:defRPr sz="1200"/>
            </a:lvl4pPr>
            <a:lvl5pPr marL="3047924" lvl="4" indent="-304792" algn="l">
              <a:lnSpc>
                <a:spcPct val="100000"/>
              </a:lnSpc>
              <a:spcBef>
                <a:spcPts val="240"/>
              </a:spcBef>
              <a:spcAft>
                <a:spcPts val="0"/>
              </a:spcAft>
              <a:buClr>
                <a:schemeClr val="dk1"/>
              </a:buClr>
              <a:buSzPts val="900"/>
              <a:buNone/>
              <a:defRPr sz="1200"/>
            </a:lvl5pPr>
            <a:lvl6pPr marL="3657509" lvl="5" indent="-304792" algn="l">
              <a:lnSpc>
                <a:spcPct val="100000"/>
              </a:lnSpc>
              <a:spcBef>
                <a:spcPts val="240"/>
              </a:spcBef>
              <a:spcAft>
                <a:spcPts val="0"/>
              </a:spcAft>
              <a:buClr>
                <a:schemeClr val="dk1"/>
              </a:buClr>
              <a:buSzPts val="900"/>
              <a:buNone/>
              <a:defRPr sz="1200"/>
            </a:lvl6pPr>
            <a:lvl7pPr marL="4267093" lvl="6" indent="-304792" algn="l">
              <a:lnSpc>
                <a:spcPct val="100000"/>
              </a:lnSpc>
              <a:spcBef>
                <a:spcPts val="240"/>
              </a:spcBef>
              <a:spcAft>
                <a:spcPts val="0"/>
              </a:spcAft>
              <a:buClr>
                <a:schemeClr val="dk1"/>
              </a:buClr>
              <a:buSzPts val="900"/>
              <a:buNone/>
              <a:defRPr sz="1200"/>
            </a:lvl7pPr>
            <a:lvl8pPr marL="4876678" lvl="7" indent="-304792" algn="l">
              <a:lnSpc>
                <a:spcPct val="100000"/>
              </a:lnSpc>
              <a:spcBef>
                <a:spcPts val="240"/>
              </a:spcBef>
              <a:spcAft>
                <a:spcPts val="0"/>
              </a:spcAft>
              <a:buClr>
                <a:schemeClr val="dk1"/>
              </a:buClr>
              <a:buSzPts val="900"/>
              <a:buNone/>
              <a:defRPr sz="1200"/>
            </a:lvl8pPr>
            <a:lvl9pPr marL="5486263" lvl="8" indent="-304792" algn="l">
              <a:lnSpc>
                <a:spcPct val="100000"/>
              </a:lnSpc>
              <a:spcBef>
                <a:spcPts val="240"/>
              </a:spcBef>
              <a:spcAft>
                <a:spcPts val="0"/>
              </a:spcAft>
              <a:buClr>
                <a:schemeClr val="dk1"/>
              </a:buClr>
              <a:buSzPts val="900"/>
              <a:buNone/>
              <a:defRPr sz="1200"/>
            </a:lvl9pPr>
          </a:lstStyle>
          <a:p>
            <a:pPr lvl="0"/>
            <a:r>
              <a:rPr lang="en-US"/>
              <a:t>Click to edit Master text styles</a:t>
            </a:r>
          </a:p>
        </p:txBody>
      </p:sp>
      <p:sp>
        <p:nvSpPr>
          <p:cNvPr id="61" name="Google Shape;61;p47"/>
          <p:cNvSpPr txBox="1">
            <a:spLocks noGrp="1"/>
          </p:cNvSpPr>
          <p:nvPr>
            <p:ph type="dt" idx="10"/>
          </p:nvPr>
        </p:nvSpPr>
        <p:spPr>
          <a:xfrm>
            <a:off x="609600" y="6356352"/>
            <a:ext cx="284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47"/>
          <p:cNvSpPr txBox="1">
            <a:spLocks noGrp="1"/>
          </p:cNvSpPr>
          <p:nvPr>
            <p:ph type="ftr" idx="11"/>
          </p:nvPr>
        </p:nvSpPr>
        <p:spPr>
          <a:xfrm>
            <a:off x="4165600" y="6356352"/>
            <a:ext cx="3860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47"/>
          <p:cNvSpPr txBox="1">
            <a:spLocks noGrp="1"/>
          </p:cNvSpPr>
          <p:nvPr>
            <p:ph type="sldNum" idx="12"/>
          </p:nvPr>
        </p:nvSpPr>
        <p:spPr>
          <a:xfrm>
            <a:off x="8737600" y="6356352"/>
            <a:ext cx="2844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600" b="0" i="0" u="none" strike="noStrike" cap="none">
                <a:solidFill>
                  <a:srgbClr val="888888"/>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200"/>
              <a:buFont typeface="Arial"/>
              <a:buNone/>
              <a:defRPr sz="1600" b="0" i="0" u="none" strike="noStrike" cap="none">
                <a:solidFill>
                  <a:srgbClr val="888888"/>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200"/>
              <a:buFont typeface="Arial"/>
              <a:buNone/>
              <a:defRPr sz="1600" b="0" i="0" u="none" strike="noStrike" cap="none">
                <a:solidFill>
                  <a:srgbClr val="888888"/>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200"/>
              <a:buFont typeface="Arial"/>
              <a:buNone/>
              <a:defRPr sz="1600" b="0" i="0" u="none" strike="noStrike" cap="none">
                <a:solidFill>
                  <a:srgbClr val="888888"/>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200"/>
              <a:buFont typeface="Arial"/>
              <a:buNone/>
              <a:defRPr sz="1600" b="0" i="0" u="none" strike="noStrike" cap="none">
                <a:solidFill>
                  <a:srgbClr val="888888"/>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200"/>
              <a:buFont typeface="Arial"/>
              <a:buNone/>
              <a:defRPr sz="1600" b="0" i="0" u="none" strike="noStrike" cap="none">
                <a:solidFill>
                  <a:srgbClr val="888888"/>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200"/>
              <a:buFont typeface="Arial"/>
              <a:buNone/>
              <a:defRPr sz="1600" b="0" i="0" u="none" strike="noStrike" cap="none">
                <a:solidFill>
                  <a:srgbClr val="888888"/>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200"/>
              <a:buFont typeface="Arial"/>
              <a:buNone/>
              <a:defRPr sz="1600" b="0" i="0" u="none" strike="noStrike" cap="none">
                <a:solidFill>
                  <a:srgbClr val="888888"/>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200"/>
              <a:buFont typeface="Arial"/>
              <a:buNone/>
              <a:defRPr sz="1600" b="0" i="0" u="none" strike="noStrike" cap="none">
                <a:solidFill>
                  <a:srgbClr val="888888"/>
                </a:solidFill>
                <a:latin typeface="Times New Roman"/>
                <a:ea typeface="Times New Roman"/>
                <a:cs typeface="Times New Roman"/>
                <a:sym typeface="Times New Roman"/>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6029220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EE99B5-D4BC-4F13-B1AB-C3587F38E15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16FAA9C-B4C0-4349-882F-ED7504E452A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62F2813-98D9-4D85-A84A-E97E299BB99D}"/>
              </a:ext>
            </a:extLst>
          </p:cNvPr>
          <p:cNvSpPr>
            <a:spLocks noGrp="1"/>
          </p:cNvSpPr>
          <p:nvPr>
            <p:ph type="dt" sz="half" idx="10"/>
          </p:nvPr>
        </p:nvSpPr>
        <p:spPr/>
        <p:txBody>
          <a:bodyPr/>
          <a:lstStyle/>
          <a:p>
            <a:fld id="{B22602EB-4FEC-4B59-A76D-567B037A8AC7}" type="datetimeFigureOut">
              <a:rPr lang="en-US" smtClean="0"/>
              <a:t>10/25/2021</a:t>
            </a:fld>
            <a:endParaRPr lang="en-US"/>
          </a:p>
        </p:txBody>
      </p:sp>
      <p:sp>
        <p:nvSpPr>
          <p:cNvPr id="5" name="Footer Placeholder 4">
            <a:extLst>
              <a:ext uri="{FF2B5EF4-FFF2-40B4-BE49-F238E27FC236}">
                <a16:creationId xmlns:a16="http://schemas.microsoft.com/office/drawing/2014/main" id="{A7337480-548E-42D4-B9D8-8761FED893A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962BF4-8722-4991-ACF1-A813F6A8ABF0}"/>
              </a:ext>
            </a:extLst>
          </p:cNvPr>
          <p:cNvSpPr>
            <a:spLocks noGrp="1"/>
          </p:cNvSpPr>
          <p:nvPr>
            <p:ph type="sldNum" sz="quarter" idx="12"/>
          </p:nvPr>
        </p:nvSpPr>
        <p:spPr/>
        <p:txBody>
          <a:bodyPr/>
          <a:lstStyle/>
          <a:p>
            <a:fld id="{2500AC6C-27BB-43CA-BC48-8BF5173EACD5}" type="slidenum">
              <a:rPr lang="en-US" smtClean="0"/>
              <a:t>‹#›</a:t>
            </a:fld>
            <a:endParaRPr lang="en-US"/>
          </a:p>
        </p:txBody>
      </p:sp>
    </p:spTree>
    <p:extLst>
      <p:ext uri="{BB962C8B-B14F-4D97-AF65-F5344CB8AC3E}">
        <p14:creationId xmlns:p14="http://schemas.microsoft.com/office/powerpoint/2010/main" val="2777705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bg>
      <p:bgPr>
        <a:blipFill>
          <a:blip r:embed="rId2">
            <a:alphaModFix/>
          </a:blip>
          <a:stretch>
            <a:fillRect/>
          </a:stretch>
        </a:blipFill>
        <a:effectLst/>
      </p:bgPr>
    </p:bg>
    <p:spTree>
      <p:nvGrpSpPr>
        <p:cNvPr id="1" name="Shape 64"/>
        <p:cNvGrpSpPr/>
        <p:nvPr/>
      </p:nvGrpSpPr>
      <p:grpSpPr>
        <a:xfrm>
          <a:off x="0" y="0"/>
          <a:ext cx="0" cy="0"/>
          <a:chOff x="0" y="0"/>
          <a:chExt cx="0" cy="0"/>
        </a:xfrm>
      </p:grpSpPr>
      <p:sp>
        <p:nvSpPr>
          <p:cNvPr id="65" name="Google Shape;65;p48"/>
          <p:cNvSpPr txBox="1">
            <a:spLocks noGrp="1"/>
          </p:cNvSpPr>
          <p:nvPr>
            <p:ph type="title"/>
          </p:nvPr>
        </p:nvSpPr>
        <p:spPr>
          <a:xfrm>
            <a:off x="1880179" y="5237656"/>
            <a:ext cx="9681195" cy="384067"/>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Times New Roman"/>
              <a:buNone/>
              <a:defRPr sz="2667" b="1">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a:p>
        </p:txBody>
      </p:sp>
      <p:sp>
        <p:nvSpPr>
          <p:cNvPr id="66" name="Google Shape;66;p48"/>
          <p:cNvSpPr>
            <a:spLocks noGrp="1"/>
          </p:cNvSpPr>
          <p:nvPr>
            <p:ph type="pic" idx="2"/>
          </p:nvPr>
        </p:nvSpPr>
        <p:spPr>
          <a:xfrm>
            <a:off x="1880179" y="464208"/>
            <a:ext cx="9681195" cy="4642069"/>
          </a:xfrm>
          <a:prstGeom prst="rect">
            <a:avLst/>
          </a:prstGeom>
          <a:noFill/>
          <a:ln>
            <a:noFill/>
          </a:ln>
        </p:spPr>
      </p:sp>
      <p:sp>
        <p:nvSpPr>
          <p:cNvPr id="67" name="Google Shape;67;p48"/>
          <p:cNvSpPr txBox="1">
            <a:spLocks noGrp="1"/>
          </p:cNvSpPr>
          <p:nvPr>
            <p:ph type="body" idx="1"/>
          </p:nvPr>
        </p:nvSpPr>
        <p:spPr>
          <a:xfrm>
            <a:off x="1880179" y="5621723"/>
            <a:ext cx="9681195" cy="734628"/>
          </a:xfrm>
          <a:prstGeom prst="rect">
            <a:avLst/>
          </a:prstGeom>
          <a:noFill/>
          <a:ln>
            <a:noFill/>
          </a:ln>
        </p:spPr>
        <p:txBody>
          <a:bodyPr spcFirstLastPara="1" wrap="square" lIns="91425" tIns="45700" rIns="91425" bIns="45700" anchor="t" anchorCtr="0">
            <a:normAutofit/>
          </a:bodyPr>
          <a:lstStyle>
            <a:lvl1pPr marL="609585" lvl="0" indent="-304792" algn="l">
              <a:lnSpc>
                <a:spcPct val="100000"/>
              </a:lnSpc>
              <a:spcBef>
                <a:spcPts val="373"/>
              </a:spcBef>
              <a:spcAft>
                <a:spcPts val="0"/>
              </a:spcAft>
              <a:buClr>
                <a:schemeClr val="dk1"/>
              </a:buClr>
              <a:buSzPts val="1400"/>
              <a:buNone/>
              <a:defRPr sz="1867">
                <a:latin typeface="Arial"/>
                <a:ea typeface="Arial"/>
                <a:cs typeface="Arial"/>
                <a:sym typeface="Arial"/>
              </a:defRPr>
            </a:lvl1pPr>
            <a:lvl2pPr marL="1219170" lvl="1" indent="-304792" algn="l">
              <a:lnSpc>
                <a:spcPct val="100000"/>
              </a:lnSpc>
              <a:spcBef>
                <a:spcPts val="320"/>
              </a:spcBef>
              <a:spcAft>
                <a:spcPts val="0"/>
              </a:spcAft>
              <a:buClr>
                <a:schemeClr val="dk1"/>
              </a:buClr>
              <a:buSzPts val="1200"/>
              <a:buNone/>
              <a:defRPr sz="1600"/>
            </a:lvl2pPr>
            <a:lvl3pPr marL="1828754" lvl="2" indent="-304792" algn="l">
              <a:lnSpc>
                <a:spcPct val="100000"/>
              </a:lnSpc>
              <a:spcBef>
                <a:spcPts val="267"/>
              </a:spcBef>
              <a:spcAft>
                <a:spcPts val="0"/>
              </a:spcAft>
              <a:buClr>
                <a:schemeClr val="dk1"/>
              </a:buClr>
              <a:buSzPts val="1000"/>
              <a:buNone/>
              <a:defRPr sz="1333"/>
            </a:lvl3pPr>
            <a:lvl4pPr marL="2438339" lvl="3" indent="-304792" algn="l">
              <a:lnSpc>
                <a:spcPct val="100000"/>
              </a:lnSpc>
              <a:spcBef>
                <a:spcPts val="240"/>
              </a:spcBef>
              <a:spcAft>
                <a:spcPts val="0"/>
              </a:spcAft>
              <a:buClr>
                <a:schemeClr val="dk1"/>
              </a:buClr>
              <a:buSzPts val="900"/>
              <a:buNone/>
              <a:defRPr sz="1200"/>
            </a:lvl4pPr>
            <a:lvl5pPr marL="3047924" lvl="4" indent="-304792" algn="l">
              <a:lnSpc>
                <a:spcPct val="100000"/>
              </a:lnSpc>
              <a:spcBef>
                <a:spcPts val="240"/>
              </a:spcBef>
              <a:spcAft>
                <a:spcPts val="0"/>
              </a:spcAft>
              <a:buClr>
                <a:schemeClr val="dk1"/>
              </a:buClr>
              <a:buSzPts val="900"/>
              <a:buNone/>
              <a:defRPr sz="1200"/>
            </a:lvl5pPr>
            <a:lvl6pPr marL="3657509" lvl="5" indent="-304792" algn="l">
              <a:lnSpc>
                <a:spcPct val="100000"/>
              </a:lnSpc>
              <a:spcBef>
                <a:spcPts val="240"/>
              </a:spcBef>
              <a:spcAft>
                <a:spcPts val="0"/>
              </a:spcAft>
              <a:buClr>
                <a:schemeClr val="dk1"/>
              </a:buClr>
              <a:buSzPts val="900"/>
              <a:buNone/>
              <a:defRPr sz="1200"/>
            </a:lvl6pPr>
            <a:lvl7pPr marL="4267093" lvl="6" indent="-304792" algn="l">
              <a:lnSpc>
                <a:spcPct val="100000"/>
              </a:lnSpc>
              <a:spcBef>
                <a:spcPts val="240"/>
              </a:spcBef>
              <a:spcAft>
                <a:spcPts val="0"/>
              </a:spcAft>
              <a:buClr>
                <a:schemeClr val="dk1"/>
              </a:buClr>
              <a:buSzPts val="900"/>
              <a:buNone/>
              <a:defRPr sz="1200"/>
            </a:lvl7pPr>
            <a:lvl8pPr marL="4876678" lvl="7" indent="-304792" algn="l">
              <a:lnSpc>
                <a:spcPct val="100000"/>
              </a:lnSpc>
              <a:spcBef>
                <a:spcPts val="240"/>
              </a:spcBef>
              <a:spcAft>
                <a:spcPts val="0"/>
              </a:spcAft>
              <a:buClr>
                <a:schemeClr val="dk1"/>
              </a:buClr>
              <a:buSzPts val="900"/>
              <a:buNone/>
              <a:defRPr sz="1200"/>
            </a:lvl8pPr>
            <a:lvl9pPr marL="5486263" lvl="8" indent="-304792" algn="l">
              <a:lnSpc>
                <a:spcPct val="100000"/>
              </a:lnSpc>
              <a:spcBef>
                <a:spcPts val="240"/>
              </a:spcBef>
              <a:spcAft>
                <a:spcPts val="0"/>
              </a:spcAft>
              <a:buClr>
                <a:schemeClr val="dk1"/>
              </a:buClr>
              <a:buSzPts val="900"/>
              <a:buNone/>
              <a:defRPr sz="1200"/>
            </a:lvl9pPr>
          </a:lstStyle>
          <a:p>
            <a:pPr lvl="0"/>
            <a:r>
              <a:rPr lang="en-US"/>
              <a:t>Click to edit Master text styles</a:t>
            </a:r>
          </a:p>
        </p:txBody>
      </p:sp>
      <p:sp>
        <p:nvSpPr>
          <p:cNvPr id="68" name="Google Shape;68;p48"/>
          <p:cNvSpPr txBox="1">
            <a:spLocks noGrp="1"/>
          </p:cNvSpPr>
          <p:nvPr>
            <p:ph type="dt" idx="10"/>
          </p:nvPr>
        </p:nvSpPr>
        <p:spPr>
          <a:xfrm>
            <a:off x="609600" y="6356352"/>
            <a:ext cx="284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 name="Google Shape;69;p48"/>
          <p:cNvSpPr txBox="1">
            <a:spLocks noGrp="1"/>
          </p:cNvSpPr>
          <p:nvPr>
            <p:ph type="ftr" idx="11"/>
          </p:nvPr>
        </p:nvSpPr>
        <p:spPr>
          <a:xfrm>
            <a:off x="4165600" y="6356352"/>
            <a:ext cx="3860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48"/>
          <p:cNvSpPr txBox="1">
            <a:spLocks noGrp="1"/>
          </p:cNvSpPr>
          <p:nvPr>
            <p:ph type="sldNum" idx="12"/>
          </p:nvPr>
        </p:nvSpPr>
        <p:spPr>
          <a:xfrm>
            <a:off x="8737600" y="6356352"/>
            <a:ext cx="2844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600" b="0" i="0" u="none" strike="noStrike" cap="none">
                <a:solidFill>
                  <a:srgbClr val="888888"/>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200"/>
              <a:buFont typeface="Arial"/>
              <a:buNone/>
              <a:defRPr sz="1600" b="0" i="0" u="none" strike="noStrike" cap="none">
                <a:solidFill>
                  <a:srgbClr val="888888"/>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200"/>
              <a:buFont typeface="Arial"/>
              <a:buNone/>
              <a:defRPr sz="1600" b="0" i="0" u="none" strike="noStrike" cap="none">
                <a:solidFill>
                  <a:srgbClr val="888888"/>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200"/>
              <a:buFont typeface="Arial"/>
              <a:buNone/>
              <a:defRPr sz="1600" b="0" i="0" u="none" strike="noStrike" cap="none">
                <a:solidFill>
                  <a:srgbClr val="888888"/>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200"/>
              <a:buFont typeface="Arial"/>
              <a:buNone/>
              <a:defRPr sz="1600" b="0" i="0" u="none" strike="noStrike" cap="none">
                <a:solidFill>
                  <a:srgbClr val="888888"/>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200"/>
              <a:buFont typeface="Arial"/>
              <a:buNone/>
              <a:defRPr sz="1600" b="0" i="0" u="none" strike="noStrike" cap="none">
                <a:solidFill>
                  <a:srgbClr val="888888"/>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200"/>
              <a:buFont typeface="Arial"/>
              <a:buNone/>
              <a:defRPr sz="1600" b="0" i="0" u="none" strike="noStrike" cap="none">
                <a:solidFill>
                  <a:srgbClr val="888888"/>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200"/>
              <a:buFont typeface="Arial"/>
              <a:buNone/>
              <a:defRPr sz="1600" b="0" i="0" u="none" strike="noStrike" cap="none">
                <a:solidFill>
                  <a:srgbClr val="888888"/>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200"/>
              <a:buFont typeface="Arial"/>
              <a:buNone/>
              <a:defRPr sz="1600" b="0" i="0" u="none" strike="noStrike" cap="none">
                <a:solidFill>
                  <a:srgbClr val="888888"/>
                </a:solidFill>
                <a:latin typeface="Times New Roman"/>
                <a:ea typeface="Times New Roman"/>
                <a:cs typeface="Times New Roman"/>
                <a:sym typeface="Times New Roman"/>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7337272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F71F49-B1F4-4527-A548-CD1DD96BE7A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72D67F9-F063-4ED7-B8EC-E6F3A56163B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6DC29EC-39DB-415E-862C-0CDF9C12DCF1}"/>
              </a:ext>
            </a:extLst>
          </p:cNvPr>
          <p:cNvSpPr>
            <a:spLocks noGrp="1"/>
          </p:cNvSpPr>
          <p:nvPr>
            <p:ph type="dt" sz="half" idx="10"/>
          </p:nvPr>
        </p:nvSpPr>
        <p:spPr/>
        <p:txBody>
          <a:bodyPr/>
          <a:lstStyle/>
          <a:p>
            <a:fld id="{B22602EB-4FEC-4B59-A76D-567B037A8AC7}" type="datetimeFigureOut">
              <a:rPr lang="en-US" smtClean="0"/>
              <a:t>10/25/2021</a:t>
            </a:fld>
            <a:endParaRPr lang="en-US"/>
          </a:p>
        </p:txBody>
      </p:sp>
      <p:sp>
        <p:nvSpPr>
          <p:cNvPr id="5" name="Footer Placeholder 4">
            <a:extLst>
              <a:ext uri="{FF2B5EF4-FFF2-40B4-BE49-F238E27FC236}">
                <a16:creationId xmlns:a16="http://schemas.microsoft.com/office/drawing/2014/main" id="{5FC20113-B7B3-4491-AE08-4C686A7F20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8655C6D-01B1-4915-BBE0-0A109FAEAEFB}"/>
              </a:ext>
            </a:extLst>
          </p:cNvPr>
          <p:cNvSpPr>
            <a:spLocks noGrp="1"/>
          </p:cNvSpPr>
          <p:nvPr>
            <p:ph type="sldNum" sz="quarter" idx="12"/>
          </p:nvPr>
        </p:nvSpPr>
        <p:spPr/>
        <p:txBody>
          <a:bodyPr/>
          <a:lstStyle/>
          <a:p>
            <a:fld id="{2500AC6C-27BB-43CA-BC48-8BF5173EACD5}" type="slidenum">
              <a:rPr lang="en-US" smtClean="0"/>
              <a:t>‹#›</a:t>
            </a:fld>
            <a:endParaRPr lang="en-US"/>
          </a:p>
        </p:txBody>
      </p:sp>
    </p:spTree>
    <p:extLst>
      <p:ext uri="{BB962C8B-B14F-4D97-AF65-F5344CB8AC3E}">
        <p14:creationId xmlns:p14="http://schemas.microsoft.com/office/powerpoint/2010/main" val="24619469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7E8F72-73F3-4C58-9A3E-5436555732A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50850E0-45BB-44DC-9842-62781721DC8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A9F565C-D5F0-4BF5-B020-2E81124946B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29DF1F1-F9C0-47FA-8C82-231E1E5115F4}"/>
              </a:ext>
            </a:extLst>
          </p:cNvPr>
          <p:cNvSpPr>
            <a:spLocks noGrp="1"/>
          </p:cNvSpPr>
          <p:nvPr>
            <p:ph type="dt" sz="half" idx="10"/>
          </p:nvPr>
        </p:nvSpPr>
        <p:spPr/>
        <p:txBody>
          <a:bodyPr/>
          <a:lstStyle/>
          <a:p>
            <a:fld id="{B22602EB-4FEC-4B59-A76D-567B037A8AC7}" type="datetimeFigureOut">
              <a:rPr lang="en-US" smtClean="0"/>
              <a:t>10/25/2021</a:t>
            </a:fld>
            <a:endParaRPr lang="en-US"/>
          </a:p>
        </p:txBody>
      </p:sp>
      <p:sp>
        <p:nvSpPr>
          <p:cNvPr id="6" name="Footer Placeholder 5">
            <a:extLst>
              <a:ext uri="{FF2B5EF4-FFF2-40B4-BE49-F238E27FC236}">
                <a16:creationId xmlns:a16="http://schemas.microsoft.com/office/drawing/2014/main" id="{10F71DBD-8B06-40D9-9228-0F6F2D84AF2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62D4454-B1C6-49FD-8FB8-7AF8D24BE1C3}"/>
              </a:ext>
            </a:extLst>
          </p:cNvPr>
          <p:cNvSpPr>
            <a:spLocks noGrp="1"/>
          </p:cNvSpPr>
          <p:nvPr>
            <p:ph type="sldNum" sz="quarter" idx="12"/>
          </p:nvPr>
        </p:nvSpPr>
        <p:spPr/>
        <p:txBody>
          <a:bodyPr/>
          <a:lstStyle/>
          <a:p>
            <a:fld id="{2500AC6C-27BB-43CA-BC48-8BF5173EACD5}" type="slidenum">
              <a:rPr lang="en-US" smtClean="0"/>
              <a:t>‹#›</a:t>
            </a:fld>
            <a:endParaRPr lang="en-US"/>
          </a:p>
        </p:txBody>
      </p:sp>
    </p:spTree>
    <p:extLst>
      <p:ext uri="{BB962C8B-B14F-4D97-AF65-F5344CB8AC3E}">
        <p14:creationId xmlns:p14="http://schemas.microsoft.com/office/powerpoint/2010/main" val="38740066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599277-1BA1-4E19-BC0D-84E40A01EFB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F17993D-2558-4900-B33C-E8088DC539D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0EB8127-C4C7-4310-BC84-DEAD847D430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4232F0B-FEAE-4E61-B0E3-D59C9B7D31E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FC9C543-62CF-4020-87BC-EF6E1AE83E8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27ECD5C-C28E-4BE3-B53A-4CA0FD190582}"/>
              </a:ext>
            </a:extLst>
          </p:cNvPr>
          <p:cNvSpPr>
            <a:spLocks noGrp="1"/>
          </p:cNvSpPr>
          <p:nvPr>
            <p:ph type="dt" sz="half" idx="10"/>
          </p:nvPr>
        </p:nvSpPr>
        <p:spPr/>
        <p:txBody>
          <a:bodyPr/>
          <a:lstStyle/>
          <a:p>
            <a:fld id="{B22602EB-4FEC-4B59-A76D-567B037A8AC7}" type="datetimeFigureOut">
              <a:rPr lang="en-US" smtClean="0"/>
              <a:t>10/25/2021</a:t>
            </a:fld>
            <a:endParaRPr lang="en-US"/>
          </a:p>
        </p:txBody>
      </p:sp>
      <p:sp>
        <p:nvSpPr>
          <p:cNvPr id="8" name="Footer Placeholder 7">
            <a:extLst>
              <a:ext uri="{FF2B5EF4-FFF2-40B4-BE49-F238E27FC236}">
                <a16:creationId xmlns:a16="http://schemas.microsoft.com/office/drawing/2014/main" id="{2F8E1501-F082-4B5C-BE10-CD0BCDAE7AB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C5602F3-7F30-4F8E-8E77-2B7E61AECDDE}"/>
              </a:ext>
            </a:extLst>
          </p:cNvPr>
          <p:cNvSpPr>
            <a:spLocks noGrp="1"/>
          </p:cNvSpPr>
          <p:nvPr>
            <p:ph type="sldNum" sz="quarter" idx="12"/>
          </p:nvPr>
        </p:nvSpPr>
        <p:spPr/>
        <p:txBody>
          <a:bodyPr/>
          <a:lstStyle/>
          <a:p>
            <a:fld id="{2500AC6C-27BB-43CA-BC48-8BF5173EACD5}" type="slidenum">
              <a:rPr lang="en-US" smtClean="0"/>
              <a:t>‹#›</a:t>
            </a:fld>
            <a:endParaRPr lang="en-US"/>
          </a:p>
        </p:txBody>
      </p:sp>
    </p:spTree>
    <p:extLst>
      <p:ext uri="{BB962C8B-B14F-4D97-AF65-F5344CB8AC3E}">
        <p14:creationId xmlns:p14="http://schemas.microsoft.com/office/powerpoint/2010/main" val="19072537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5E44B9-F6CE-49B4-9AAF-73DC9F8941A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6B60B0B-E9B3-40F8-8A61-0A264740E370}"/>
              </a:ext>
            </a:extLst>
          </p:cNvPr>
          <p:cNvSpPr>
            <a:spLocks noGrp="1"/>
          </p:cNvSpPr>
          <p:nvPr>
            <p:ph type="dt" sz="half" idx="10"/>
          </p:nvPr>
        </p:nvSpPr>
        <p:spPr/>
        <p:txBody>
          <a:bodyPr/>
          <a:lstStyle/>
          <a:p>
            <a:fld id="{B22602EB-4FEC-4B59-A76D-567B037A8AC7}" type="datetimeFigureOut">
              <a:rPr lang="en-US" smtClean="0"/>
              <a:t>10/25/2021</a:t>
            </a:fld>
            <a:endParaRPr lang="en-US"/>
          </a:p>
        </p:txBody>
      </p:sp>
      <p:sp>
        <p:nvSpPr>
          <p:cNvPr id="4" name="Footer Placeholder 3">
            <a:extLst>
              <a:ext uri="{FF2B5EF4-FFF2-40B4-BE49-F238E27FC236}">
                <a16:creationId xmlns:a16="http://schemas.microsoft.com/office/drawing/2014/main" id="{7E423D49-6F7E-499F-A6C7-1D3ADCC1AFE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11A9604-44DB-4C29-9B30-D483FE431D70}"/>
              </a:ext>
            </a:extLst>
          </p:cNvPr>
          <p:cNvSpPr>
            <a:spLocks noGrp="1"/>
          </p:cNvSpPr>
          <p:nvPr>
            <p:ph type="sldNum" sz="quarter" idx="12"/>
          </p:nvPr>
        </p:nvSpPr>
        <p:spPr/>
        <p:txBody>
          <a:bodyPr/>
          <a:lstStyle/>
          <a:p>
            <a:fld id="{2500AC6C-27BB-43CA-BC48-8BF5173EACD5}" type="slidenum">
              <a:rPr lang="en-US" smtClean="0"/>
              <a:t>‹#›</a:t>
            </a:fld>
            <a:endParaRPr lang="en-US"/>
          </a:p>
        </p:txBody>
      </p:sp>
    </p:spTree>
    <p:extLst>
      <p:ext uri="{BB962C8B-B14F-4D97-AF65-F5344CB8AC3E}">
        <p14:creationId xmlns:p14="http://schemas.microsoft.com/office/powerpoint/2010/main" val="12716725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5BCCC96-6A93-4CD0-9CD2-B8E6C5A5595B}"/>
              </a:ext>
            </a:extLst>
          </p:cNvPr>
          <p:cNvSpPr>
            <a:spLocks noGrp="1"/>
          </p:cNvSpPr>
          <p:nvPr>
            <p:ph type="dt" sz="half" idx="10"/>
          </p:nvPr>
        </p:nvSpPr>
        <p:spPr/>
        <p:txBody>
          <a:bodyPr/>
          <a:lstStyle/>
          <a:p>
            <a:fld id="{B22602EB-4FEC-4B59-A76D-567B037A8AC7}" type="datetimeFigureOut">
              <a:rPr lang="en-US" smtClean="0"/>
              <a:t>10/25/2021</a:t>
            </a:fld>
            <a:endParaRPr lang="en-US"/>
          </a:p>
        </p:txBody>
      </p:sp>
      <p:sp>
        <p:nvSpPr>
          <p:cNvPr id="3" name="Footer Placeholder 2">
            <a:extLst>
              <a:ext uri="{FF2B5EF4-FFF2-40B4-BE49-F238E27FC236}">
                <a16:creationId xmlns:a16="http://schemas.microsoft.com/office/drawing/2014/main" id="{1272CA72-2781-49A2-BF85-AF05C259E04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59B144C-0783-403D-9BA1-4F6192A77C82}"/>
              </a:ext>
            </a:extLst>
          </p:cNvPr>
          <p:cNvSpPr>
            <a:spLocks noGrp="1"/>
          </p:cNvSpPr>
          <p:nvPr>
            <p:ph type="sldNum" sz="quarter" idx="12"/>
          </p:nvPr>
        </p:nvSpPr>
        <p:spPr/>
        <p:txBody>
          <a:bodyPr/>
          <a:lstStyle/>
          <a:p>
            <a:fld id="{2500AC6C-27BB-43CA-BC48-8BF5173EACD5}" type="slidenum">
              <a:rPr lang="en-US" smtClean="0"/>
              <a:t>‹#›</a:t>
            </a:fld>
            <a:endParaRPr lang="en-US"/>
          </a:p>
        </p:txBody>
      </p:sp>
    </p:spTree>
    <p:extLst>
      <p:ext uri="{BB962C8B-B14F-4D97-AF65-F5344CB8AC3E}">
        <p14:creationId xmlns:p14="http://schemas.microsoft.com/office/powerpoint/2010/main" val="5833579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606D63-D41E-4C2C-9CD2-DA1756DA072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E05CE8E-C1A8-4A2B-870E-DE4F7F61A79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67813A9-AD7C-4BB3-8FBB-3CD906AF2BE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7E46D7D-3A68-4B82-B0B7-3233B6B3BE68}"/>
              </a:ext>
            </a:extLst>
          </p:cNvPr>
          <p:cNvSpPr>
            <a:spLocks noGrp="1"/>
          </p:cNvSpPr>
          <p:nvPr>
            <p:ph type="dt" sz="half" idx="10"/>
          </p:nvPr>
        </p:nvSpPr>
        <p:spPr/>
        <p:txBody>
          <a:bodyPr/>
          <a:lstStyle/>
          <a:p>
            <a:fld id="{B22602EB-4FEC-4B59-A76D-567B037A8AC7}" type="datetimeFigureOut">
              <a:rPr lang="en-US" smtClean="0"/>
              <a:t>10/25/2021</a:t>
            </a:fld>
            <a:endParaRPr lang="en-US"/>
          </a:p>
        </p:txBody>
      </p:sp>
      <p:sp>
        <p:nvSpPr>
          <p:cNvPr id="6" name="Footer Placeholder 5">
            <a:extLst>
              <a:ext uri="{FF2B5EF4-FFF2-40B4-BE49-F238E27FC236}">
                <a16:creationId xmlns:a16="http://schemas.microsoft.com/office/drawing/2014/main" id="{00F8C450-377C-4930-8B29-30E34094FEC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C496DB2-0DCD-410D-8EC0-D84599482DB7}"/>
              </a:ext>
            </a:extLst>
          </p:cNvPr>
          <p:cNvSpPr>
            <a:spLocks noGrp="1"/>
          </p:cNvSpPr>
          <p:nvPr>
            <p:ph type="sldNum" sz="quarter" idx="12"/>
          </p:nvPr>
        </p:nvSpPr>
        <p:spPr/>
        <p:txBody>
          <a:bodyPr/>
          <a:lstStyle/>
          <a:p>
            <a:fld id="{2500AC6C-27BB-43CA-BC48-8BF5173EACD5}" type="slidenum">
              <a:rPr lang="en-US" smtClean="0"/>
              <a:t>‹#›</a:t>
            </a:fld>
            <a:endParaRPr lang="en-US"/>
          </a:p>
        </p:txBody>
      </p:sp>
    </p:spTree>
    <p:extLst>
      <p:ext uri="{BB962C8B-B14F-4D97-AF65-F5344CB8AC3E}">
        <p14:creationId xmlns:p14="http://schemas.microsoft.com/office/powerpoint/2010/main" val="1584995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C9DDE1-B5E7-4B30-89A2-4213AED04BE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306EC70-8E57-4B2B-B7B5-AB3206E12FB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AF96F3A-B72E-4EAC-AB3E-967EDE6B716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8F63C80-6384-481E-9E07-1369D023107B}"/>
              </a:ext>
            </a:extLst>
          </p:cNvPr>
          <p:cNvSpPr>
            <a:spLocks noGrp="1"/>
          </p:cNvSpPr>
          <p:nvPr>
            <p:ph type="dt" sz="half" idx="10"/>
          </p:nvPr>
        </p:nvSpPr>
        <p:spPr/>
        <p:txBody>
          <a:bodyPr/>
          <a:lstStyle/>
          <a:p>
            <a:fld id="{B22602EB-4FEC-4B59-A76D-567B037A8AC7}" type="datetimeFigureOut">
              <a:rPr lang="en-US" smtClean="0"/>
              <a:t>10/25/2021</a:t>
            </a:fld>
            <a:endParaRPr lang="en-US"/>
          </a:p>
        </p:txBody>
      </p:sp>
      <p:sp>
        <p:nvSpPr>
          <p:cNvPr id="6" name="Footer Placeholder 5">
            <a:extLst>
              <a:ext uri="{FF2B5EF4-FFF2-40B4-BE49-F238E27FC236}">
                <a16:creationId xmlns:a16="http://schemas.microsoft.com/office/drawing/2014/main" id="{9D81863A-35C3-4F3D-8ABC-75D1B3B0437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BDE6A79-A1F0-4A03-A251-C244BBEC945F}"/>
              </a:ext>
            </a:extLst>
          </p:cNvPr>
          <p:cNvSpPr>
            <a:spLocks noGrp="1"/>
          </p:cNvSpPr>
          <p:nvPr>
            <p:ph type="sldNum" sz="quarter" idx="12"/>
          </p:nvPr>
        </p:nvSpPr>
        <p:spPr/>
        <p:txBody>
          <a:bodyPr/>
          <a:lstStyle/>
          <a:p>
            <a:fld id="{2500AC6C-27BB-43CA-BC48-8BF5173EACD5}" type="slidenum">
              <a:rPr lang="en-US" smtClean="0"/>
              <a:t>‹#›</a:t>
            </a:fld>
            <a:endParaRPr lang="en-US"/>
          </a:p>
        </p:txBody>
      </p:sp>
    </p:spTree>
    <p:extLst>
      <p:ext uri="{BB962C8B-B14F-4D97-AF65-F5344CB8AC3E}">
        <p14:creationId xmlns:p14="http://schemas.microsoft.com/office/powerpoint/2010/main" val="25839033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image" Target="../media/image1.jpg"/><Relationship Id="rId5" Type="http://schemas.openxmlformats.org/officeDocument/2006/relationships/slideLayout" Target="../slideLayouts/slideLayout16.xml"/><Relationship Id="rId10"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5F40480-FB1B-4A7E-963A-4B89249B6E1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41CA223-1F0E-47BD-AE4E-A2B2D64462F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3D1E4AA-1C57-4C61-A22D-06B34D5DA33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2602EB-4FEC-4B59-A76D-567B037A8AC7}" type="datetimeFigureOut">
              <a:rPr lang="en-US" smtClean="0"/>
              <a:t>10/25/2021</a:t>
            </a:fld>
            <a:endParaRPr lang="en-US"/>
          </a:p>
        </p:txBody>
      </p:sp>
      <p:sp>
        <p:nvSpPr>
          <p:cNvPr id="5" name="Footer Placeholder 4">
            <a:extLst>
              <a:ext uri="{FF2B5EF4-FFF2-40B4-BE49-F238E27FC236}">
                <a16:creationId xmlns:a16="http://schemas.microsoft.com/office/drawing/2014/main" id="{140842F8-4AFB-4D3A-9BDC-403415B6107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D2A7C94-EBDD-4613-AD5C-E4876124488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00AC6C-27BB-43CA-BC48-8BF5173EACD5}" type="slidenum">
              <a:rPr lang="en-US" smtClean="0"/>
              <a:t>‹#›</a:t>
            </a:fld>
            <a:endParaRPr lang="en-US"/>
          </a:p>
        </p:txBody>
      </p:sp>
    </p:spTree>
    <p:extLst>
      <p:ext uri="{BB962C8B-B14F-4D97-AF65-F5344CB8AC3E}">
        <p14:creationId xmlns:p14="http://schemas.microsoft.com/office/powerpoint/2010/main" val="1922901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11">
            <a:alphaModFix/>
          </a:blip>
          <a:stretch>
            <a:fillRect/>
          </a:stretch>
        </a:blipFill>
        <a:effectLst/>
      </p:bgPr>
    </p:bg>
    <p:spTree>
      <p:nvGrpSpPr>
        <p:cNvPr id="1" name="Shape 9"/>
        <p:cNvGrpSpPr/>
        <p:nvPr/>
      </p:nvGrpSpPr>
      <p:grpSpPr>
        <a:xfrm>
          <a:off x="0" y="0"/>
          <a:ext cx="0" cy="0"/>
          <a:chOff x="0" y="0"/>
          <a:chExt cx="0" cy="0"/>
        </a:xfrm>
      </p:grpSpPr>
      <p:sp>
        <p:nvSpPr>
          <p:cNvPr id="10" name="Google Shape;10;p39"/>
          <p:cNvSpPr txBox="1">
            <a:spLocks noGrp="1"/>
          </p:cNvSpPr>
          <p:nvPr>
            <p:ph type="title"/>
          </p:nvPr>
        </p:nvSpPr>
        <p:spPr>
          <a:xfrm>
            <a:off x="609600" y="1168011"/>
            <a:ext cx="10972800" cy="11430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39"/>
          <p:cNvSpPr txBox="1">
            <a:spLocks noGrp="1"/>
          </p:cNvSpPr>
          <p:nvPr>
            <p:ph type="body" idx="1"/>
          </p:nvPr>
        </p:nvSpPr>
        <p:spPr>
          <a:xfrm>
            <a:off x="609600" y="2487441"/>
            <a:ext cx="10972800" cy="3643595"/>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Times New Roman"/>
                <a:ea typeface="Times New Roman"/>
                <a:cs typeface="Times New Roman"/>
                <a:sym typeface="Times New Roman"/>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Times New Roman"/>
                <a:ea typeface="Times New Roman"/>
                <a:cs typeface="Times New Roman"/>
                <a:sym typeface="Times New Roman"/>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Times New Roman"/>
                <a:ea typeface="Times New Roman"/>
                <a:cs typeface="Times New Roman"/>
                <a:sym typeface="Times New Roman"/>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imes New Roman"/>
                <a:ea typeface="Times New Roman"/>
                <a:cs typeface="Times New Roman"/>
                <a:sym typeface="Times New Roman"/>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imes New Roman"/>
                <a:ea typeface="Times New Roman"/>
                <a:cs typeface="Times New Roman"/>
                <a:sym typeface="Times New Roman"/>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imes New Roman"/>
                <a:ea typeface="Times New Roman"/>
                <a:cs typeface="Times New Roman"/>
                <a:sym typeface="Times New Roman"/>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imes New Roman"/>
                <a:ea typeface="Times New Roman"/>
                <a:cs typeface="Times New Roman"/>
                <a:sym typeface="Times New Roman"/>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imes New Roman"/>
                <a:ea typeface="Times New Roman"/>
                <a:cs typeface="Times New Roman"/>
                <a:sym typeface="Times New Roman"/>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imes New Roman"/>
                <a:ea typeface="Times New Roman"/>
                <a:cs typeface="Times New Roman"/>
                <a:sym typeface="Times New Roman"/>
              </a:defRPr>
            </a:lvl9pPr>
          </a:lstStyle>
          <a:p>
            <a:endParaRPr/>
          </a:p>
        </p:txBody>
      </p:sp>
      <p:sp>
        <p:nvSpPr>
          <p:cNvPr id="12" name="Google Shape;12;p39"/>
          <p:cNvSpPr txBox="1">
            <a:spLocks noGrp="1"/>
          </p:cNvSpPr>
          <p:nvPr>
            <p:ph type="dt" idx="10"/>
          </p:nvPr>
        </p:nvSpPr>
        <p:spPr>
          <a:xfrm>
            <a:off x="609600" y="6356352"/>
            <a:ext cx="28448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600" b="0" i="0" u="none" strike="noStrike" cap="none">
                <a:solidFill>
                  <a:srgbClr val="888888"/>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Times New Roman"/>
                <a:ea typeface="Times New Roman"/>
                <a:cs typeface="Times New Roman"/>
                <a:sym typeface="Times New Roman"/>
              </a:defRPr>
            </a:lvl2pPr>
            <a:lvl3pPr marR="0" lvl="2"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Times New Roman"/>
                <a:ea typeface="Times New Roman"/>
                <a:cs typeface="Times New Roman"/>
                <a:sym typeface="Times New Roman"/>
              </a:defRPr>
            </a:lvl3pPr>
            <a:lvl4pPr marR="0" lvl="3"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Times New Roman"/>
                <a:ea typeface="Times New Roman"/>
                <a:cs typeface="Times New Roman"/>
                <a:sym typeface="Times New Roman"/>
              </a:defRPr>
            </a:lvl4pPr>
            <a:lvl5pPr marR="0" lvl="4"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Times New Roman"/>
                <a:ea typeface="Times New Roman"/>
                <a:cs typeface="Times New Roman"/>
                <a:sym typeface="Times New Roman"/>
              </a:defRPr>
            </a:lvl5pPr>
            <a:lvl6pPr marR="0" lvl="5"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Times New Roman"/>
                <a:ea typeface="Times New Roman"/>
                <a:cs typeface="Times New Roman"/>
                <a:sym typeface="Times New Roman"/>
              </a:defRPr>
            </a:lvl6pPr>
            <a:lvl7pPr marR="0" lvl="6"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Times New Roman"/>
                <a:ea typeface="Times New Roman"/>
                <a:cs typeface="Times New Roman"/>
                <a:sym typeface="Times New Roman"/>
              </a:defRPr>
            </a:lvl7pPr>
            <a:lvl8pPr marR="0" lvl="7"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Times New Roman"/>
                <a:ea typeface="Times New Roman"/>
                <a:cs typeface="Times New Roman"/>
                <a:sym typeface="Times New Roman"/>
              </a:defRPr>
            </a:lvl8pPr>
            <a:lvl9pPr marR="0" lvl="8"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Times New Roman"/>
                <a:ea typeface="Times New Roman"/>
                <a:cs typeface="Times New Roman"/>
                <a:sym typeface="Times New Roman"/>
              </a:defRPr>
            </a:lvl9pPr>
          </a:lstStyle>
          <a:p>
            <a:endParaRPr/>
          </a:p>
        </p:txBody>
      </p:sp>
      <p:sp>
        <p:nvSpPr>
          <p:cNvPr id="13" name="Google Shape;13;p39"/>
          <p:cNvSpPr txBox="1">
            <a:spLocks noGrp="1"/>
          </p:cNvSpPr>
          <p:nvPr>
            <p:ph type="ftr" idx="11"/>
          </p:nvPr>
        </p:nvSpPr>
        <p:spPr>
          <a:xfrm>
            <a:off x="4165600" y="6356352"/>
            <a:ext cx="3860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600" b="0" i="0" u="none" strike="noStrike" cap="none">
                <a:solidFill>
                  <a:srgbClr val="888888"/>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Times New Roman"/>
                <a:ea typeface="Times New Roman"/>
                <a:cs typeface="Times New Roman"/>
                <a:sym typeface="Times New Roman"/>
              </a:defRPr>
            </a:lvl2pPr>
            <a:lvl3pPr marR="0" lvl="2"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Times New Roman"/>
                <a:ea typeface="Times New Roman"/>
                <a:cs typeface="Times New Roman"/>
                <a:sym typeface="Times New Roman"/>
              </a:defRPr>
            </a:lvl3pPr>
            <a:lvl4pPr marR="0" lvl="3"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Times New Roman"/>
                <a:ea typeface="Times New Roman"/>
                <a:cs typeface="Times New Roman"/>
                <a:sym typeface="Times New Roman"/>
              </a:defRPr>
            </a:lvl4pPr>
            <a:lvl5pPr marR="0" lvl="4"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Times New Roman"/>
                <a:ea typeface="Times New Roman"/>
                <a:cs typeface="Times New Roman"/>
                <a:sym typeface="Times New Roman"/>
              </a:defRPr>
            </a:lvl5pPr>
            <a:lvl6pPr marR="0" lvl="5"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Times New Roman"/>
                <a:ea typeface="Times New Roman"/>
                <a:cs typeface="Times New Roman"/>
                <a:sym typeface="Times New Roman"/>
              </a:defRPr>
            </a:lvl6pPr>
            <a:lvl7pPr marR="0" lvl="6"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Times New Roman"/>
                <a:ea typeface="Times New Roman"/>
                <a:cs typeface="Times New Roman"/>
                <a:sym typeface="Times New Roman"/>
              </a:defRPr>
            </a:lvl7pPr>
            <a:lvl8pPr marR="0" lvl="7"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Times New Roman"/>
                <a:ea typeface="Times New Roman"/>
                <a:cs typeface="Times New Roman"/>
                <a:sym typeface="Times New Roman"/>
              </a:defRPr>
            </a:lvl8pPr>
            <a:lvl9pPr marR="0" lvl="8"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Times New Roman"/>
                <a:ea typeface="Times New Roman"/>
                <a:cs typeface="Times New Roman"/>
                <a:sym typeface="Times New Roman"/>
              </a:defRPr>
            </a:lvl9pPr>
          </a:lstStyle>
          <a:p>
            <a:endParaRPr/>
          </a:p>
        </p:txBody>
      </p:sp>
      <p:sp>
        <p:nvSpPr>
          <p:cNvPr id="14" name="Google Shape;14;p39"/>
          <p:cNvSpPr txBox="1">
            <a:spLocks noGrp="1"/>
          </p:cNvSpPr>
          <p:nvPr>
            <p:ph type="sldNum" idx="12"/>
          </p:nvPr>
        </p:nvSpPr>
        <p:spPr>
          <a:xfrm>
            <a:off x="8737600" y="6356352"/>
            <a:ext cx="28448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600" b="0" i="0" u="none" strike="noStrike" cap="none">
                <a:solidFill>
                  <a:srgbClr val="888888"/>
                </a:solidFill>
                <a:latin typeface="Times New Roman"/>
                <a:ea typeface="Times New Roman"/>
                <a:cs typeface="Times New Roman"/>
                <a:sym typeface="Times New Roman"/>
              </a:defRPr>
            </a:lvl1pPr>
            <a:lvl2pPr marL="0" marR="0" lvl="1" indent="0" algn="r" rtl="0">
              <a:lnSpc>
                <a:spcPct val="100000"/>
              </a:lnSpc>
              <a:spcBef>
                <a:spcPts val="0"/>
              </a:spcBef>
              <a:spcAft>
                <a:spcPts val="0"/>
              </a:spcAft>
              <a:buClr>
                <a:srgbClr val="000000"/>
              </a:buClr>
              <a:buSzPts val="1200"/>
              <a:buFont typeface="Arial"/>
              <a:buNone/>
              <a:defRPr sz="1600" b="0" i="0" u="none" strike="noStrike" cap="none">
                <a:solidFill>
                  <a:srgbClr val="888888"/>
                </a:solidFill>
                <a:latin typeface="Times New Roman"/>
                <a:ea typeface="Times New Roman"/>
                <a:cs typeface="Times New Roman"/>
                <a:sym typeface="Times New Roman"/>
              </a:defRPr>
            </a:lvl2pPr>
            <a:lvl3pPr marL="0" marR="0" lvl="2" indent="0" algn="r" rtl="0">
              <a:lnSpc>
                <a:spcPct val="100000"/>
              </a:lnSpc>
              <a:spcBef>
                <a:spcPts val="0"/>
              </a:spcBef>
              <a:spcAft>
                <a:spcPts val="0"/>
              </a:spcAft>
              <a:buClr>
                <a:srgbClr val="000000"/>
              </a:buClr>
              <a:buSzPts val="1200"/>
              <a:buFont typeface="Arial"/>
              <a:buNone/>
              <a:defRPr sz="1600" b="0" i="0" u="none" strike="noStrike" cap="none">
                <a:solidFill>
                  <a:srgbClr val="888888"/>
                </a:solidFill>
                <a:latin typeface="Times New Roman"/>
                <a:ea typeface="Times New Roman"/>
                <a:cs typeface="Times New Roman"/>
                <a:sym typeface="Times New Roman"/>
              </a:defRPr>
            </a:lvl3pPr>
            <a:lvl4pPr marL="0" marR="0" lvl="3" indent="0" algn="r" rtl="0">
              <a:lnSpc>
                <a:spcPct val="100000"/>
              </a:lnSpc>
              <a:spcBef>
                <a:spcPts val="0"/>
              </a:spcBef>
              <a:spcAft>
                <a:spcPts val="0"/>
              </a:spcAft>
              <a:buClr>
                <a:srgbClr val="000000"/>
              </a:buClr>
              <a:buSzPts val="1200"/>
              <a:buFont typeface="Arial"/>
              <a:buNone/>
              <a:defRPr sz="1600" b="0" i="0" u="none" strike="noStrike" cap="none">
                <a:solidFill>
                  <a:srgbClr val="888888"/>
                </a:solidFill>
                <a:latin typeface="Times New Roman"/>
                <a:ea typeface="Times New Roman"/>
                <a:cs typeface="Times New Roman"/>
                <a:sym typeface="Times New Roman"/>
              </a:defRPr>
            </a:lvl4pPr>
            <a:lvl5pPr marL="0" marR="0" lvl="4" indent="0" algn="r" rtl="0">
              <a:lnSpc>
                <a:spcPct val="100000"/>
              </a:lnSpc>
              <a:spcBef>
                <a:spcPts val="0"/>
              </a:spcBef>
              <a:spcAft>
                <a:spcPts val="0"/>
              </a:spcAft>
              <a:buClr>
                <a:srgbClr val="000000"/>
              </a:buClr>
              <a:buSzPts val="1200"/>
              <a:buFont typeface="Arial"/>
              <a:buNone/>
              <a:defRPr sz="1600" b="0" i="0" u="none" strike="noStrike" cap="none">
                <a:solidFill>
                  <a:srgbClr val="888888"/>
                </a:solidFill>
                <a:latin typeface="Times New Roman"/>
                <a:ea typeface="Times New Roman"/>
                <a:cs typeface="Times New Roman"/>
                <a:sym typeface="Times New Roman"/>
              </a:defRPr>
            </a:lvl5pPr>
            <a:lvl6pPr marL="0" marR="0" lvl="5" indent="0" algn="r" rtl="0">
              <a:lnSpc>
                <a:spcPct val="100000"/>
              </a:lnSpc>
              <a:spcBef>
                <a:spcPts val="0"/>
              </a:spcBef>
              <a:spcAft>
                <a:spcPts val="0"/>
              </a:spcAft>
              <a:buClr>
                <a:srgbClr val="000000"/>
              </a:buClr>
              <a:buSzPts val="1200"/>
              <a:buFont typeface="Arial"/>
              <a:buNone/>
              <a:defRPr sz="1600" b="0" i="0" u="none" strike="noStrike" cap="none">
                <a:solidFill>
                  <a:srgbClr val="888888"/>
                </a:solidFill>
                <a:latin typeface="Times New Roman"/>
                <a:ea typeface="Times New Roman"/>
                <a:cs typeface="Times New Roman"/>
                <a:sym typeface="Times New Roman"/>
              </a:defRPr>
            </a:lvl6pPr>
            <a:lvl7pPr marL="0" marR="0" lvl="6" indent="0" algn="r" rtl="0">
              <a:lnSpc>
                <a:spcPct val="100000"/>
              </a:lnSpc>
              <a:spcBef>
                <a:spcPts val="0"/>
              </a:spcBef>
              <a:spcAft>
                <a:spcPts val="0"/>
              </a:spcAft>
              <a:buClr>
                <a:srgbClr val="000000"/>
              </a:buClr>
              <a:buSzPts val="1200"/>
              <a:buFont typeface="Arial"/>
              <a:buNone/>
              <a:defRPr sz="1600" b="0" i="0" u="none" strike="noStrike" cap="none">
                <a:solidFill>
                  <a:srgbClr val="888888"/>
                </a:solidFill>
                <a:latin typeface="Times New Roman"/>
                <a:ea typeface="Times New Roman"/>
                <a:cs typeface="Times New Roman"/>
                <a:sym typeface="Times New Roman"/>
              </a:defRPr>
            </a:lvl7pPr>
            <a:lvl8pPr marL="0" marR="0" lvl="7" indent="0" algn="r" rtl="0">
              <a:lnSpc>
                <a:spcPct val="100000"/>
              </a:lnSpc>
              <a:spcBef>
                <a:spcPts val="0"/>
              </a:spcBef>
              <a:spcAft>
                <a:spcPts val="0"/>
              </a:spcAft>
              <a:buClr>
                <a:srgbClr val="000000"/>
              </a:buClr>
              <a:buSzPts val="1200"/>
              <a:buFont typeface="Arial"/>
              <a:buNone/>
              <a:defRPr sz="1600" b="0" i="0" u="none" strike="noStrike" cap="none">
                <a:solidFill>
                  <a:srgbClr val="888888"/>
                </a:solidFill>
                <a:latin typeface="Times New Roman"/>
                <a:ea typeface="Times New Roman"/>
                <a:cs typeface="Times New Roman"/>
                <a:sym typeface="Times New Roman"/>
              </a:defRPr>
            </a:lvl8pPr>
            <a:lvl9pPr marL="0" marR="0" lvl="8" indent="0" algn="r" rtl="0">
              <a:lnSpc>
                <a:spcPct val="100000"/>
              </a:lnSpc>
              <a:spcBef>
                <a:spcPts val="0"/>
              </a:spcBef>
              <a:spcAft>
                <a:spcPts val="0"/>
              </a:spcAft>
              <a:buClr>
                <a:srgbClr val="000000"/>
              </a:buClr>
              <a:buSzPts val="1200"/>
              <a:buFont typeface="Arial"/>
              <a:buNone/>
              <a:defRPr sz="1600" b="0" i="0" u="none" strike="noStrike" cap="none">
                <a:solidFill>
                  <a:srgbClr val="888888"/>
                </a:solidFill>
                <a:latin typeface="Times New Roman"/>
                <a:ea typeface="Times New Roman"/>
                <a:cs typeface="Times New Roman"/>
                <a:sym typeface="Times New Roman"/>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34756944"/>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sldNum="0"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ies.ed.gov/ncee/edlabs" TargetMode="External"/><Relationship Id="rId2" Type="http://schemas.openxmlformats.org/officeDocument/2006/relationships/hyperlink" Target="mailto:fcrr@fcrr.org" TargetMode="Externa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hyperlink" Target="https://eric.ed.gov/?ID=ED553370"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files.eric.ed.gov/fulltext/EJ1014021.pdf"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www.colorincolorado.org/article/reading-comprehension-skills-english-language-learners"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3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5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5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B2CC8A-1D51-D64C-B1E1-C7D19E88FC4C}"/>
              </a:ext>
            </a:extLst>
          </p:cNvPr>
          <p:cNvSpPr>
            <a:spLocks noGrp="1"/>
          </p:cNvSpPr>
          <p:nvPr>
            <p:ph type="ctrTitle"/>
          </p:nvPr>
        </p:nvSpPr>
        <p:spPr>
          <a:xfrm>
            <a:off x="981512" y="1593532"/>
            <a:ext cx="10363200" cy="1470025"/>
          </a:xfrm>
        </p:spPr>
        <p:txBody>
          <a:bodyPr>
            <a:normAutofit/>
          </a:bodyPr>
          <a:lstStyle/>
          <a:p>
            <a:r>
              <a:rPr lang="en-US" dirty="0"/>
              <a:t>Reading Foundations and Evidence-Based Instructional Practices</a:t>
            </a:r>
          </a:p>
        </p:txBody>
      </p:sp>
      <p:sp>
        <p:nvSpPr>
          <p:cNvPr id="3" name="Subtitle 2">
            <a:extLst>
              <a:ext uri="{FF2B5EF4-FFF2-40B4-BE49-F238E27FC236}">
                <a16:creationId xmlns:a16="http://schemas.microsoft.com/office/drawing/2014/main" id="{F2CA9837-0781-464E-961D-30AA6F5DE975}"/>
              </a:ext>
            </a:extLst>
          </p:cNvPr>
          <p:cNvSpPr>
            <a:spLocks noGrp="1"/>
          </p:cNvSpPr>
          <p:nvPr>
            <p:ph type="subTitle" idx="1"/>
          </p:nvPr>
        </p:nvSpPr>
        <p:spPr>
          <a:xfrm>
            <a:off x="1895912" y="3186699"/>
            <a:ext cx="8534400" cy="1752600"/>
          </a:xfrm>
        </p:spPr>
        <p:txBody>
          <a:bodyPr>
            <a:normAutofit/>
          </a:bodyPr>
          <a:lstStyle/>
          <a:p>
            <a:r>
              <a:rPr lang="en-US" dirty="0"/>
              <a:t>Competencies 1 and 2</a:t>
            </a:r>
          </a:p>
          <a:p>
            <a:r>
              <a:rPr lang="en-US" dirty="0"/>
              <a:t>Module 2, Session 6</a:t>
            </a:r>
          </a:p>
        </p:txBody>
      </p:sp>
      <p:sp>
        <p:nvSpPr>
          <p:cNvPr id="8" name="TextBox 7">
            <a:extLst>
              <a:ext uri="{FF2B5EF4-FFF2-40B4-BE49-F238E27FC236}">
                <a16:creationId xmlns:a16="http://schemas.microsoft.com/office/drawing/2014/main" id="{F181F542-A12C-49C6-A98A-D314894DBD7B}"/>
              </a:ext>
            </a:extLst>
          </p:cNvPr>
          <p:cNvSpPr txBox="1"/>
          <p:nvPr/>
        </p:nvSpPr>
        <p:spPr>
          <a:xfrm>
            <a:off x="411061" y="4949785"/>
            <a:ext cx="11593585" cy="190821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1" u="sng" strike="noStrike" kern="1200" cap="none" spc="0" normalizeH="0" baseline="0" noProof="0" dirty="0">
                <a:ln>
                  <a:noFill/>
                </a:ln>
                <a:solidFill>
                  <a:srgbClr val="FFFFFF"/>
                </a:solidFill>
                <a:effectLst/>
                <a:uLnTx/>
                <a:uFillTx/>
                <a:latin typeface="Cambria" panose="02040503050406030204" pitchFamily="18" charset="0"/>
                <a:ea typeface="Times New Roman" panose="02020603050405020304" pitchFamily="18" charset="0"/>
                <a:cs typeface="Segoe UI" panose="020B0502040204020203" pitchFamily="34" charset="0"/>
              </a:rPr>
              <a:t>Acknowledgements</a:t>
            </a:r>
            <a:r>
              <a:rPr kumimoji="0" lang="en-US" sz="1000" b="0" i="1" u="none" strike="noStrike" kern="1200" cap="none" spc="0" normalizeH="0" baseline="0" noProof="0" dirty="0">
                <a:ln>
                  <a:noFill/>
                </a:ln>
                <a:solidFill>
                  <a:srgbClr val="FFFFFF"/>
                </a:solidFill>
                <a:effectLst/>
                <a:uLnTx/>
                <a:uFillTx/>
                <a:latin typeface="Cambria" panose="02040503050406030204" pitchFamily="18" charset="0"/>
                <a:ea typeface="Times New Roman" panose="02020603050405020304" pitchFamily="18" charset="0"/>
                <a:cs typeface="Segoe UI" panose="020B0502040204020203" pitchFamily="34" charset="0"/>
              </a:rPr>
              <a:t>: These materials were prepared by the Florida Center for Reading Research in partnership with the Florida Department of Education, the Just Read Florida! Office, and faculty in the College of Education at Florida State University. The authors would especially like to thank the following faculty and staff for their significant contributions to creating and reviewing materials for this integrated reading endorsement pathway: Mr. Nathan Archer, Ms. Amy Carroll, Dr. Jennifer Gans, </a:t>
            </a:r>
            <a:r>
              <a:rPr kumimoji="0" lang="en-US" sz="1000" b="0" i="1" u="none" strike="noStrike" kern="1200" cap="none" spc="0" normalizeH="0" baseline="0" noProof="0" dirty="0">
                <a:ln>
                  <a:noFill/>
                </a:ln>
                <a:solidFill>
                  <a:srgbClr val="FFFFFF"/>
                </a:solidFill>
                <a:effectLst/>
                <a:uLnTx/>
                <a:uFillTx/>
                <a:latin typeface="Cambria" panose="02040503050406030204" pitchFamily="18" charset="0"/>
                <a:ea typeface="Calibri" panose="020F0502020204030204" pitchFamily="34" charset="0"/>
                <a:cs typeface="Calibri" panose="020F0502020204030204" pitchFamily="34" charset="0"/>
              </a:rPr>
              <a:t>Dr. Jennifer Hamilton, Dr. Laurie Lee, Dr. Arzu Leushuis, Ms. Shayla Lightfoot-Brown, Dr. Nicole Patton Terry, Dr. Kevin Smith, and Dr. Kelly Whalon. </a:t>
            </a:r>
            <a:r>
              <a:rPr kumimoji="0" lang="en-US" sz="1000" b="0" i="1" u="none" strike="noStrike" kern="1200" cap="none" spc="0" normalizeH="0" baseline="0" noProof="0" dirty="0">
                <a:ln>
                  <a:noFill/>
                </a:ln>
                <a:solidFill>
                  <a:srgbClr val="FFFFFF"/>
                </a:solidFill>
                <a:effectLst/>
                <a:uLnTx/>
                <a:uFillTx/>
                <a:latin typeface="Cambria" panose="02040503050406030204" pitchFamily="18" charset="0"/>
                <a:ea typeface="Times New Roman" panose="02020603050405020304" pitchFamily="18" charset="0"/>
                <a:cs typeface="Segoe UI" panose="020B0502040204020203" pitchFamily="34" charset="0"/>
              </a:rPr>
              <a:t>We acknowledge the authors of the Professional Learning Community materials that support the Foundational Skills to Support Reading for Understanding in Kindergarten Through 3rd Grade*. With those authors' permission, as well as additional resources and materials developed by instructional leaders in Seminole County Public Schools, the same format and five step process for implementing the PLC sessions were utilized for content in Competencies 1 and 2. Permission to reprint or use these materials is required. Inquiries may directed to the Florida Center for Reading Research at </a:t>
            </a:r>
            <a:r>
              <a:rPr kumimoji="0" lang="en-US" sz="1000" b="0" i="1" u="sng" strike="noStrike" kern="1200" cap="none" spc="0" normalizeH="0" baseline="0" noProof="0" dirty="0">
                <a:ln>
                  <a:noFill/>
                </a:ln>
                <a:solidFill>
                  <a:srgbClr val="FFFFFF"/>
                </a:solidFill>
                <a:effectLst/>
                <a:uLnTx/>
                <a:uFillTx/>
                <a:latin typeface="Cambria" panose="02040503050406030204" pitchFamily="18" charset="0"/>
                <a:ea typeface="Times New Roman" panose="02020603050405020304" pitchFamily="18" charset="0"/>
                <a:cs typeface="Segoe UI" panose="020B0502040204020203" pitchFamily="34" charset="0"/>
                <a:hlinkClick r:id="rId2">
                  <a:extLst>
                    <a:ext uri="{A12FA001-AC4F-418D-AE19-62706E023703}">
                      <ahyp:hlinkClr xmlns:ahyp="http://schemas.microsoft.com/office/drawing/2018/hyperlinkcolor" xmlns="" val="tx"/>
                    </a:ext>
                  </a:extLst>
                </a:hlinkClick>
              </a:rPr>
              <a:t>fcrr@fcrr.org</a:t>
            </a:r>
            <a:r>
              <a:rPr kumimoji="0" lang="en-US" sz="1000" b="0" i="1" u="none" strike="noStrike" kern="1200" cap="none" spc="0" normalizeH="0" baseline="0" noProof="0" dirty="0">
                <a:ln>
                  <a:noFill/>
                </a:ln>
                <a:solidFill>
                  <a:srgbClr val="FFFFFF"/>
                </a:solidFill>
                <a:effectLst/>
                <a:uLnTx/>
                <a:uFillTx/>
                <a:latin typeface="Cambria" panose="02040503050406030204" pitchFamily="18" charset="0"/>
                <a:ea typeface="Times New Roman" panose="02020603050405020304" pitchFamily="18" charset="0"/>
                <a:cs typeface="Segoe UI" panose="020B0502040204020203" pitchFamily="34" charset="0"/>
              </a:rPr>
              <a:t>. </a:t>
            </a:r>
            <a:endParaRPr kumimoji="0" lang="en-US" sz="1000" b="0" i="1"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dirty="0">
                <a:ln>
                  <a:noFill/>
                </a:ln>
                <a:solidFill>
                  <a:srgbClr val="FFFFFF"/>
                </a:solidFill>
                <a:effectLst/>
                <a:uLnTx/>
                <a:uFillTx/>
                <a:latin typeface="Cambria" panose="02040503050406030204" pitchFamily="18" charset="0"/>
                <a:ea typeface="Calibri" panose="020F0502020204030204" pitchFamily="34" charset="0"/>
                <a:cs typeface="Myriad Pro Cond"/>
              </a:rPr>
              <a:t> </a:t>
            </a:r>
            <a:endParaRPr kumimoji="0" lang="en-US" sz="1000" b="0" i="1"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dirty="0">
                <a:ln>
                  <a:noFill/>
                </a:ln>
                <a:solidFill>
                  <a:srgbClr val="FFFFFF"/>
                </a:solidFill>
                <a:effectLst/>
                <a:uLnTx/>
                <a:uFillTx/>
                <a:latin typeface="Cambria" panose="02040503050406030204" pitchFamily="18" charset="0"/>
                <a:ea typeface="Calibri" panose="020F0502020204030204" pitchFamily="34" charset="0"/>
                <a:cs typeface="Myriad Pro Cond"/>
              </a:rPr>
              <a:t>*Kosanovich, M. &amp; Foorman, B. (2016). Professional learning communities facilitator’s guide for the What Works Clearinghouse practice guide: Foundational skills to support reading for understanding in kindergarten through 3rd grade (REL 2016-227). Washington, DC: U.S. Department of Education, Institute of Education Sciences, National Center for Education Evaluation and Regional Assistance, Regional Educational Laboratory Southeast. Retrieved from </a:t>
            </a:r>
            <a:r>
              <a:rPr kumimoji="0" lang="en-US" sz="1000" b="0" i="1" u="sng" strike="noStrike" kern="1200" cap="none" spc="0" normalizeH="0" baseline="0" noProof="0" dirty="0">
                <a:ln>
                  <a:noFill/>
                </a:ln>
                <a:solidFill>
                  <a:srgbClr val="FFFFFF"/>
                </a:solidFill>
                <a:effectLst/>
                <a:uLnTx/>
                <a:uFillTx/>
                <a:latin typeface="Cambria" panose="02040503050406030204" pitchFamily="18" charset="0"/>
                <a:ea typeface="Calibri" panose="020F0502020204030204" pitchFamily="34" charset="0"/>
                <a:cs typeface="Myriad Pro Cond"/>
                <a:hlinkClick r:id="rId3">
                  <a:extLst>
                    <a:ext uri="{A12FA001-AC4F-418D-AE19-62706E023703}">
                      <ahyp:hlinkClr xmlns:ahyp="http://schemas.microsoft.com/office/drawing/2018/hyperlinkcolor" xmlns="" val="tx"/>
                    </a:ext>
                  </a:extLst>
                </a:hlinkClick>
              </a:rPr>
              <a:t>http://ies.ed.gov/ncee/edlabs</a:t>
            </a:r>
            <a:r>
              <a:rPr kumimoji="0" lang="en-US" sz="1000" b="0" i="1" u="none" strike="noStrike" kern="1200" cap="none" spc="0" normalizeH="0" baseline="0" noProof="0" dirty="0">
                <a:ln>
                  <a:noFill/>
                </a:ln>
                <a:solidFill>
                  <a:srgbClr val="FFFFFF"/>
                </a:solidFill>
                <a:effectLst/>
                <a:uLnTx/>
                <a:uFillTx/>
                <a:latin typeface="Cambria" panose="02040503050406030204" pitchFamily="18" charset="0"/>
                <a:ea typeface="Calibri" panose="020F0502020204030204" pitchFamily="34" charset="0"/>
                <a:cs typeface="Myriad Pro Cond"/>
              </a:rPr>
              <a:t>.</a:t>
            </a:r>
            <a:endParaRPr kumimoji="0" lang="en-US" sz="1000" b="0" i="1"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9477780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sp>
        <p:nvSpPr>
          <p:cNvPr id="368" name="Google Shape;368;p8"/>
          <p:cNvSpPr txBox="1">
            <a:spLocks noGrp="1"/>
          </p:cNvSpPr>
          <p:nvPr>
            <p:ph type="body" idx="1"/>
          </p:nvPr>
        </p:nvSpPr>
        <p:spPr>
          <a:xfrm>
            <a:off x="1066800" y="2103120"/>
            <a:ext cx="10058400" cy="3849624"/>
          </a:xfrm>
          <a:prstGeom prst="rect">
            <a:avLst/>
          </a:prstGeom>
          <a:noFill/>
          <a:ln>
            <a:noFill/>
          </a:ln>
        </p:spPr>
        <p:txBody>
          <a:bodyPr spcFirstLastPara="1" wrap="square" lIns="91425" tIns="45700" rIns="91425" bIns="45700" anchor="t" anchorCtr="0">
            <a:noAutofit/>
          </a:bodyPr>
          <a:lstStyle/>
          <a:p>
            <a:pPr marL="182880" lvl="0" indent="-182880" algn="l" rtl="0">
              <a:lnSpc>
                <a:spcPct val="110000"/>
              </a:lnSpc>
              <a:spcBef>
                <a:spcPts val="0"/>
              </a:spcBef>
              <a:spcAft>
                <a:spcPts val="0"/>
              </a:spcAft>
              <a:buSzPts val="2000"/>
              <a:buFont typeface="Arial"/>
              <a:buChar char="•"/>
            </a:pPr>
            <a:r>
              <a:rPr lang="en-US" sz="2000" b="0" i="0" u="none" strike="noStrike">
                <a:solidFill>
                  <a:srgbClr val="000000"/>
                </a:solidFill>
              </a:rPr>
              <a:t>Review the recommendations in the practice guide to gain an understanding of best practices for teaching English Learners.  </a:t>
            </a:r>
            <a:endParaRPr/>
          </a:p>
          <a:p>
            <a:pPr marL="182880" lvl="0" indent="-55879" algn="l" rtl="0">
              <a:lnSpc>
                <a:spcPct val="110000"/>
              </a:lnSpc>
              <a:spcBef>
                <a:spcPts val="0"/>
              </a:spcBef>
              <a:spcAft>
                <a:spcPts val="0"/>
              </a:spcAft>
              <a:buSzPts val="2000"/>
              <a:buFont typeface="Arial"/>
              <a:buNone/>
            </a:pPr>
            <a:endParaRPr sz="2000" b="0" i="0" u="none" strike="noStrike">
              <a:solidFill>
                <a:srgbClr val="000000"/>
              </a:solidFill>
            </a:endParaRPr>
          </a:p>
          <a:p>
            <a:pPr marL="182880" lvl="0" indent="-182880" algn="l" rtl="0">
              <a:lnSpc>
                <a:spcPct val="110000"/>
              </a:lnSpc>
              <a:spcBef>
                <a:spcPts val="0"/>
              </a:spcBef>
              <a:spcAft>
                <a:spcPts val="0"/>
              </a:spcAft>
              <a:buSzPts val="2000"/>
              <a:buFont typeface="Arial"/>
              <a:buChar char="•"/>
            </a:pPr>
            <a:r>
              <a:rPr lang="en-US" sz="2000">
                <a:solidFill>
                  <a:srgbClr val="000000"/>
                </a:solidFill>
              </a:rPr>
              <a:t>Identify classroom practices that are practical applications of the recommendations.  </a:t>
            </a:r>
            <a:endParaRPr/>
          </a:p>
          <a:p>
            <a:pPr marL="182880" lvl="0" indent="-55879" algn="l" rtl="0">
              <a:lnSpc>
                <a:spcPct val="110000"/>
              </a:lnSpc>
              <a:spcBef>
                <a:spcPts val="0"/>
              </a:spcBef>
              <a:spcAft>
                <a:spcPts val="0"/>
              </a:spcAft>
              <a:buSzPts val="2000"/>
              <a:buFont typeface="Arial"/>
              <a:buNone/>
            </a:pPr>
            <a:endParaRPr sz="2000">
              <a:solidFill>
                <a:srgbClr val="000000"/>
              </a:solidFill>
            </a:endParaRPr>
          </a:p>
          <a:p>
            <a:pPr marL="182880" lvl="0" indent="-182880" algn="l" rtl="0">
              <a:lnSpc>
                <a:spcPct val="110000"/>
              </a:lnSpc>
              <a:spcBef>
                <a:spcPts val="0"/>
              </a:spcBef>
              <a:spcAft>
                <a:spcPts val="0"/>
              </a:spcAft>
              <a:buSzPts val="2000"/>
              <a:buFont typeface="Arial"/>
              <a:buChar char="•"/>
            </a:pPr>
            <a:r>
              <a:rPr lang="en-US" sz="2000" b="0" i="0" u="none" strike="noStrike">
                <a:solidFill>
                  <a:srgbClr val="000000"/>
                </a:solidFill>
              </a:rPr>
              <a:t>Choose one practice to focus on implementing in your classroom.  </a:t>
            </a:r>
            <a:endParaRPr/>
          </a:p>
          <a:p>
            <a:pPr marL="182880" lvl="0" indent="-55879" algn="l" rtl="0">
              <a:lnSpc>
                <a:spcPct val="110000"/>
              </a:lnSpc>
              <a:spcBef>
                <a:spcPts val="0"/>
              </a:spcBef>
              <a:spcAft>
                <a:spcPts val="0"/>
              </a:spcAft>
              <a:buSzPts val="2000"/>
              <a:buFont typeface="Arial"/>
              <a:buNone/>
            </a:pPr>
            <a:endParaRPr sz="2000" b="0" i="0" u="none" strike="noStrike">
              <a:solidFill>
                <a:srgbClr val="000000"/>
              </a:solidFill>
            </a:endParaRPr>
          </a:p>
          <a:p>
            <a:pPr marL="0" lvl="0" indent="0" algn="l" rtl="0">
              <a:lnSpc>
                <a:spcPct val="110000"/>
              </a:lnSpc>
              <a:spcBef>
                <a:spcPts val="900"/>
              </a:spcBef>
              <a:spcAft>
                <a:spcPts val="0"/>
              </a:spcAft>
              <a:buSzPts val="2000"/>
              <a:buNone/>
            </a:pPr>
            <a:endParaRPr/>
          </a:p>
          <a:p>
            <a:pPr marL="0" lvl="0" indent="0" algn="l" rtl="0">
              <a:lnSpc>
                <a:spcPct val="110000"/>
              </a:lnSpc>
              <a:spcBef>
                <a:spcPts val="900"/>
              </a:spcBef>
              <a:spcAft>
                <a:spcPts val="0"/>
              </a:spcAft>
              <a:buSzPts val="2000"/>
              <a:buNone/>
            </a:pPr>
            <a:endParaRPr sz="2000" b="1"/>
          </a:p>
        </p:txBody>
      </p:sp>
      <p:pic>
        <p:nvPicPr>
          <p:cNvPr id="369" name="Google Shape;369;p8"/>
          <p:cNvPicPr preferRelativeResize="0"/>
          <p:nvPr/>
        </p:nvPicPr>
        <p:blipFill rotWithShape="1">
          <a:blip r:embed="rId3">
            <a:alphaModFix/>
          </a:blip>
          <a:srcRect/>
          <a:stretch/>
        </p:blipFill>
        <p:spPr>
          <a:xfrm>
            <a:off x="1019522" y="643318"/>
            <a:ext cx="10058400" cy="989646"/>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sp>
        <p:nvSpPr>
          <p:cNvPr id="374" name="Google Shape;374;p9"/>
          <p:cNvSpPr txBox="1">
            <a:spLocks noGrp="1"/>
          </p:cNvSpPr>
          <p:nvPr>
            <p:ph type="title"/>
          </p:nvPr>
        </p:nvSpPr>
        <p:spPr>
          <a:xfrm>
            <a:off x="1066800" y="251792"/>
            <a:ext cx="10058400" cy="1318591"/>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262626"/>
              </a:buClr>
              <a:buSzPts val="4000"/>
              <a:buFont typeface="Century Gothic"/>
              <a:buNone/>
            </a:pPr>
            <a:r>
              <a:rPr lang="en-US"/>
              <a:t>Materials</a:t>
            </a:r>
            <a:endParaRPr/>
          </a:p>
        </p:txBody>
      </p:sp>
      <p:sp>
        <p:nvSpPr>
          <p:cNvPr id="375" name="Google Shape;375;p9"/>
          <p:cNvSpPr txBox="1">
            <a:spLocks noGrp="1"/>
          </p:cNvSpPr>
          <p:nvPr>
            <p:ph type="body" idx="1"/>
          </p:nvPr>
        </p:nvSpPr>
        <p:spPr>
          <a:xfrm>
            <a:off x="801758" y="1378226"/>
            <a:ext cx="6255178" cy="5035826"/>
          </a:xfrm>
          <a:prstGeom prst="rect">
            <a:avLst/>
          </a:prstGeom>
          <a:noFill/>
          <a:ln>
            <a:noFill/>
          </a:ln>
        </p:spPr>
        <p:txBody>
          <a:bodyPr spcFirstLastPara="1" wrap="square" lIns="91425" tIns="45700" rIns="91425" bIns="45700" anchor="t" anchorCtr="0">
            <a:normAutofit/>
          </a:bodyPr>
          <a:lstStyle/>
          <a:p>
            <a:pPr marL="0" lvl="0" indent="0" algn="l" rtl="0">
              <a:lnSpc>
                <a:spcPct val="110000"/>
              </a:lnSpc>
              <a:spcBef>
                <a:spcPts val="0"/>
              </a:spcBef>
              <a:spcAft>
                <a:spcPts val="0"/>
              </a:spcAft>
              <a:buSzPts val="2000"/>
              <a:buNone/>
            </a:pPr>
            <a:r>
              <a:rPr lang="en-US" sz="2000" b="1"/>
              <a:t>Effective Literacy and English Language Instruction for English Learners in the Elementary Grades </a:t>
            </a:r>
            <a:r>
              <a:rPr lang="en-US" sz="2000"/>
              <a:t>practice guide. </a:t>
            </a:r>
            <a:endParaRPr sz="2000" b="1"/>
          </a:p>
          <a:p>
            <a:pPr marL="0" lvl="0" indent="0" algn="l" rtl="0">
              <a:lnSpc>
                <a:spcPct val="110000"/>
              </a:lnSpc>
              <a:spcBef>
                <a:spcPts val="0"/>
              </a:spcBef>
              <a:spcAft>
                <a:spcPts val="0"/>
              </a:spcAft>
              <a:buSzPts val="2000"/>
              <a:buNone/>
            </a:pPr>
            <a:endParaRPr sz="2000" i="1" u="sng">
              <a:solidFill>
                <a:srgbClr val="0563C1"/>
              </a:solidFill>
            </a:endParaRPr>
          </a:p>
          <a:p>
            <a:pPr marL="182880" lvl="0" indent="-182880" algn="l" rtl="0">
              <a:lnSpc>
                <a:spcPct val="110000"/>
              </a:lnSpc>
              <a:spcBef>
                <a:spcPts val="0"/>
              </a:spcBef>
              <a:spcAft>
                <a:spcPts val="0"/>
              </a:spcAft>
              <a:buSzPts val="2000"/>
              <a:buFont typeface="Arial"/>
              <a:buChar char="•"/>
            </a:pPr>
            <a:r>
              <a:rPr lang="en-US" sz="2000" b="1" i="0" u="none" strike="noStrike">
                <a:solidFill>
                  <a:srgbClr val="000000"/>
                </a:solidFill>
              </a:rPr>
              <a:t>Activity 6.1</a:t>
            </a:r>
            <a:r>
              <a:rPr lang="en-US" sz="2000" b="0" i="0" u="none" strike="noStrike">
                <a:solidFill>
                  <a:srgbClr val="000000"/>
                </a:solidFill>
              </a:rPr>
              <a:t>: Review recommendations in the practice guide</a:t>
            </a:r>
            <a:endParaRPr/>
          </a:p>
          <a:p>
            <a:pPr marL="182880" lvl="0" indent="-55879" algn="l" rtl="0">
              <a:lnSpc>
                <a:spcPct val="110000"/>
              </a:lnSpc>
              <a:spcBef>
                <a:spcPts val="0"/>
              </a:spcBef>
              <a:spcAft>
                <a:spcPts val="0"/>
              </a:spcAft>
              <a:buSzPts val="2000"/>
              <a:buFont typeface="Arial"/>
              <a:buNone/>
            </a:pPr>
            <a:endParaRPr sz="2000" b="1" i="0" u="none" strike="noStrike">
              <a:solidFill>
                <a:srgbClr val="000000"/>
              </a:solidFill>
            </a:endParaRPr>
          </a:p>
          <a:p>
            <a:pPr marL="182880" lvl="0" indent="-182880" algn="l" rtl="0">
              <a:lnSpc>
                <a:spcPct val="110000"/>
              </a:lnSpc>
              <a:spcBef>
                <a:spcPts val="0"/>
              </a:spcBef>
              <a:spcAft>
                <a:spcPts val="0"/>
              </a:spcAft>
              <a:buSzPts val="2000"/>
              <a:buFont typeface="Arial"/>
              <a:buChar char="•"/>
            </a:pPr>
            <a:r>
              <a:rPr lang="en-US" sz="2000" b="1" i="0" u="none" strike="noStrike">
                <a:solidFill>
                  <a:srgbClr val="000000"/>
                </a:solidFill>
              </a:rPr>
              <a:t>Activity 6.2</a:t>
            </a:r>
            <a:r>
              <a:rPr lang="en-US" sz="2000" b="0" i="0" u="none" strike="noStrike">
                <a:solidFill>
                  <a:srgbClr val="000000"/>
                </a:solidFill>
              </a:rPr>
              <a:t>: Reflect and Next Steps</a:t>
            </a:r>
            <a:endParaRPr/>
          </a:p>
          <a:p>
            <a:pPr marL="182880" lvl="0" indent="-55879" algn="l" rtl="0">
              <a:lnSpc>
                <a:spcPct val="110000"/>
              </a:lnSpc>
              <a:spcBef>
                <a:spcPts val="0"/>
              </a:spcBef>
              <a:spcAft>
                <a:spcPts val="0"/>
              </a:spcAft>
              <a:buSzPts val="2000"/>
              <a:buFont typeface="Arial"/>
              <a:buNone/>
            </a:pPr>
            <a:endParaRPr sz="2000">
              <a:solidFill>
                <a:srgbClr val="000000"/>
              </a:solidFill>
            </a:endParaRPr>
          </a:p>
          <a:p>
            <a:pPr marL="0" lvl="0" indent="0" algn="l" rtl="0">
              <a:lnSpc>
                <a:spcPct val="110000"/>
              </a:lnSpc>
              <a:spcBef>
                <a:spcPts val="0"/>
              </a:spcBef>
              <a:spcAft>
                <a:spcPts val="0"/>
              </a:spcAft>
              <a:buSzPts val="2000"/>
              <a:buNone/>
            </a:pPr>
            <a:endParaRPr sz="2000" b="0" i="0" u="none" strike="noStrike">
              <a:solidFill>
                <a:srgbClr val="000000"/>
              </a:solidFill>
            </a:endParaRPr>
          </a:p>
          <a:p>
            <a:pPr marL="182880" lvl="0" indent="-55879" algn="l" rtl="0">
              <a:lnSpc>
                <a:spcPct val="110000"/>
              </a:lnSpc>
              <a:spcBef>
                <a:spcPts val="0"/>
              </a:spcBef>
              <a:spcAft>
                <a:spcPts val="0"/>
              </a:spcAft>
              <a:buSzPts val="2000"/>
              <a:buFont typeface="Arial"/>
              <a:buNone/>
            </a:pPr>
            <a:endParaRPr sz="2000" b="1" i="0" u="none" strike="noStrike">
              <a:solidFill>
                <a:srgbClr val="000000"/>
              </a:solidFill>
            </a:endParaRPr>
          </a:p>
        </p:txBody>
      </p:sp>
      <p:pic>
        <p:nvPicPr>
          <p:cNvPr id="376" name="Google Shape;376;p9"/>
          <p:cNvPicPr preferRelativeResize="0"/>
          <p:nvPr/>
        </p:nvPicPr>
        <p:blipFill rotWithShape="1">
          <a:blip r:embed="rId3">
            <a:alphaModFix/>
          </a:blip>
          <a:srcRect/>
          <a:stretch/>
        </p:blipFill>
        <p:spPr>
          <a:xfrm>
            <a:off x="7633252" y="1187395"/>
            <a:ext cx="4068265" cy="5035826"/>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80"/>
        <p:cNvGrpSpPr/>
        <p:nvPr/>
      </p:nvGrpSpPr>
      <p:grpSpPr>
        <a:xfrm>
          <a:off x="0" y="0"/>
          <a:ext cx="0" cy="0"/>
          <a:chOff x="0" y="0"/>
          <a:chExt cx="0" cy="0"/>
        </a:xfrm>
      </p:grpSpPr>
      <p:sp>
        <p:nvSpPr>
          <p:cNvPr id="381" name="Google Shape;381;g7b01727f20_0_777"/>
          <p:cNvSpPr txBox="1">
            <a:spLocks noGrp="1"/>
          </p:cNvSpPr>
          <p:nvPr>
            <p:ph type="body" idx="1"/>
          </p:nvPr>
        </p:nvSpPr>
        <p:spPr>
          <a:xfrm>
            <a:off x="1066800" y="1934817"/>
            <a:ext cx="10058400" cy="4585200"/>
          </a:xfrm>
          <a:prstGeom prst="rect">
            <a:avLst/>
          </a:prstGeom>
          <a:noFill/>
          <a:ln>
            <a:noFill/>
          </a:ln>
        </p:spPr>
        <p:txBody>
          <a:bodyPr spcFirstLastPara="1" wrap="square" lIns="91425" tIns="45700" rIns="91425" bIns="45700" anchor="t" anchorCtr="0">
            <a:normAutofit/>
          </a:bodyPr>
          <a:lstStyle/>
          <a:p>
            <a:pPr marL="0" lvl="0" indent="0" algn="l" rtl="0">
              <a:lnSpc>
                <a:spcPct val="110000"/>
              </a:lnSpc>
              <a:spcBef>
                <a:spcPts val="0"/>
              </a:spcBef>
              <a:spcAft>
                <a:spcPts val="0"/>
              </a:spcAft>
              <a:buSzPts val="2000"/>
              <a:buNone/>
            </a:pPr>
            <a:r>
              <a:rPr lang="en-US" sz="2000" b="1"/>
              <a:t>Moving Into New Learning:</a:t>
            </a:r>
            <a:endParaRPr/>
          </a:p>
          <a:p>
            <a:pPr marL="0" lvl="0" indent="0" algn="l" rtl="0">
              <a:lnSpc>
                <a:spcPct val="110000"/>
              </a:lnSpc>
              <a:spcBef>
                <a:spcPts val="900"/>
              </a:spcBef>
              <a:spcAft>
                <a:spcPts val="0"/>
              </a:spcAft>
              <a:buSzPts val="600"/>
              <a:buNone/>
            </a:pPr>
            <a:endParaRPr sz="600" b="1"/>
          </a:p>
          <a:p>
            <a:pPr marL="0" lvl="0" indent="0" algn="l" rtl="0">
              <a:lnSpc>
                <a:spcPct val="110000"/>
              </a:lnSpc>
              <a:spcBef>
                <a:spcPts val="900"/>
              </a:spcBef>
              <a:spcAft>
                <a:spcPts val="0"/>
              </a:spcAft>
              <a:buSzPts val="2000"/>
              <a:buNone/>
            </a:pPr>
            <a:r>
              <a:rPr lang="en-US" sz="2000">
                <a:solidFill>
                  <a:srgbClr val="000000"/>
                </a:solidFill>
              </a:rPr>
              <a:t>R</a:t>
            </a:r>
            <a:r>
              <a:rPr lang="en-US" sz="2000" b="0" i="0" u="none" strike="noStrike">
                <a:solidFill>
                  <a:srgbClr val="000000"/>
                </a:solidFill>
              </a:rPr>
              <a:t>eview the recommendations in the practice guide on </a:t>
            </a:r>
            <a:r>
              <a:rPr lang="en-US" sz="2000" b="1" i="0" u="none" strike="noStrike">
                <a:solidFill>
                  <a:srgbClr val="000000"/>
                </a:solidFill>
              </a:rPr>
              <a:t>pages </a:t>
            </a:r>
            <a:r>
              <a:rPr lang="en-US" sz="2000" b="1">
                <a:solidFill>
                  <a:srgbClr val="000000"/>
                </a:solidFill>
              </a:rPr>
              <a:t>18-19</a:t>
            </a:r>
            <a:r>
              <a:rPr lang="en-US" sz="2000" b="0" i="0" u="none" strike="noStrike">
                <a:solidFill>
                  <a:srgbClr val="000000"/>
                </a:solidFill>
              </a:rPr>
              <a:t>. </a:t>
            </a:r>
            <a:endParaRPr/>
          </a:p>
          <a:p>
            <a:pPr marL="0" lvl="0" indent="0" algn="l" rtl="0">
              <a:lnSpc>
                <a:spcPct val="110000"/>
              </a:lnSpc>
              <a:spcBef>
                <a:spcPts val="900"/>
              </a:spcBef>
              <a:spcAft>
                <a:spcPts val="0"/>
              </a:spcAft>
              <a:buSzPts val="700"/>
              <a:buNone/>
            </a:pPr>
            <a:endParaRPr sz="700">
              <a:solidFill>
                <a:srgbClr val="000000"/>
              </a:solidFill>
            </a:endParaRPr>
          </a:p>
          <a:p>
            <a:pPr marL="0" lvl="0" indent="0" algn="l" rtl="0">
              <a:lnSpc>
                <a:spcPct val="110000"/>
              </a:lnSpc>
              <a:spcBef>
                <a:spcPts val="900"/>
              </a:spcBef>
              <a:spcAft>
                <a:spcPts val="0"/>
              </a:spcAft>
              <a:buSzPts val="2000"/>
              <a:buNone/>
            </a:pPr>
            <a:r>
              <a:rPr lang="en-US" sz="2000">
                <a:solidFill>
                  <a:srgbClr val="000000"/>
                </a:solidFill>
              </a:rPr>
              <a:t>T</a:t>
            </a:r>
            <a:r>
              <a:rPr lang="en-US" sz="2000" b="0" i="0" u="none" strike="noStrike">
                <a:solidFill>
                  <a:srgbClr val="000000"/>
                </a:solidFill>
              </a:rPr>
              <a:t>he recommendations are listed and there is a checklist for carrying out the recommendation under each one.  These could be considered the “how-to” steps in this practice guide.  </a:t>
            </a:r>
            <a:r>
              <a:rPr lang="en-US" sz="2000">
                <a:solidFill>
                  <a:srgbClr val="000000"/>
                </a:solidFill>
              </a:rPr>
              <a:t>S</a:t>
            </a:r>
            <a:r>
              <a:rPr lang="en-US" sz="2000" b="0" i="0" u="none" strike="noStrike">
                <a:solidFill>
                  <a:srgbClr val="000000"/>
                </a:solidFill>
              </a:rPr>
              <a:t>ome of the steps should be conducted at the district level, some are applicable to the school level, and others can be applied at the classroom level.  </a:t>
            </a:r>
            <a:endParaRPr/>
          </a:p>
          <a:p>
            <a:pPr marL="0" lvl="0" indent="0" algn="l" rtl="0">
              <a:lnSpc>
                <a:spcPct val="110000"/>
              </a:lnSpc>
              <a:spcBef>
                <a:spcPts val="900"/>
              </a:spcBef>
              <a:spcAft>
                <a:spcPts val="0"/>
              </a:spcAft>
              <a:buSzPts val="600"/>
              <a:buNone/>
            </a:pPr>
            <a:endParaRPr sz="600" b="0" i="0" u="none" strike="noStrike">
              <a:solidFill>
                <a:srgbClr val="000000"/>
              </a:solidFill>
            </a:endParaRPr>
          </a:p>
        </p:txBody>
      </p:sp>
      <p:pic>
        <p:nvPicPr>
          <p:cNvPr id="382" name="Google Shape;382;g7b01727f20_0_777"/>
          <p:cNvPicPr preferRelativeResize="0"/>
          <p:nvPr/>
        </p:nvPicPr>
        <p:blipFill rotWithShape="1">
          <a:blip r:embed="rId3">
            <a:alphaModFix/>
          </a:blip>
          <a:srcRect/>
          <a:stretch/>
        </p:blipFill>
        <p:spPr>
          <a:xfrm>
            <a:off x="1066800" y="462371"/>
            <a:ext cx="10058400" cy="1190118"/>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sp>
        <p:nvSpPr>
          <p:cNvPr id="387" name="Google Shape;387;g7b01727f20_0_868"/>
          <p:cNvSpPr txBox="1">
            <a:spLocks noGrp="1"/>
          </p:cNvSpPr>
          <p:nvPr>
            <p:ph type="body" idx="1"/>
          </p:nvPr>
        </p:nvSpPr>
        <p:spPr>
          <a:xfrm>
            <a:off x="901147" y="1851855"/>
            <a:ext cx="4661400" cy="46551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900"/>
              </a:spcBef>
              <a:spcAft>
                <a:spcPts val="0"/>
              </a:spcAft>
              <a:buSzPts val="2040"/>
              <a:buNone/>
            </a:pPr>
            <a:r>
              <a:rPr lang="en-US" sz="2040" b="1">
                <a:solidFill>
                  <a:srgbClr val="000000"/>
                </a:solidFill>
              </a:rPr>
              <a:t>R</a:t>
            </a:r>
            <a:r>
              <a:rPr lang="en-US" sz="2040" b="1" i="0" u="none" strike="noStrike">
                <a:solidFill>
                  <a:srgbClr val="000000"/>
                </a:solidFill>
              </a:rPr>
              <a:t>ead</a:t>
            </a:r>
            <a:r>
              <a:rPr lang="en-US" sz="2040" b="0" i="0" u="none" strike="noStrike">
                <a:solidFill>
                  <a:srgbClr val="000000"/>
                </a:solidFill>
              </a:rPr>
              <a:t> through the recommendations and the checklists under each one. </a:t>
            </a:r>
            <a:endParaRPr/>
          </a:p>
          <a:p>
            <a:pPr marL="0" lvl="0" indent="0" algn="l" rtl="0">
              <a:lnSpc>
                <a:spcPct val="90000"/>
              </a:lnSpc>
              <a:spcBef>
                <a:spcPts val="900"/>
              </a:spcBef>
              <a:spcAft>
                <a:spcPts val="0"/>
              </a:spcAft>
              <a:buSzPts val="2040"/>
              <a:buNone/>
            </a:pPr>
            <a:endParaRPr sz="2040">
              <a:solidFill>
                <a:srgbClr val="000000"/>
              </a:solidFill>
            </a:endParaRPr>
          </a:p>
          <a:p>
            <a:pPr marL="0" lvl="0" indent="0" algn="l" rtl="0">
              <a:lnSpc>
                <a:spcPct val="90000"/>
              </a:lnSpc>
              <a:spcBef>
                <a:spcPts val="900"/>
              </a:spcBef>
              <a:spcAft>
                <a:spcPts val="0"/>
              </a:spcAft>
              <a:buSzPts val="2040"/>
              <a:buNone/>
            </a:pPr>
            <a:r>
              <a:rPr lang="en-US" sz="2040" b="1" i="0" u="none" strike="noStrike">
                <a:solidFill>
                  <a:srgbClr val="000000"/>
                </a:solidFill>
              </a:rPr>
              <a:t>Identify</a:t>
            </a:r>
            <a:r>
              <a:rPr lang="en-US" sz="2040" b="0" i="0" u="none" strike="noStrike">
                <a:solidFill>
                  <a:srgbClr val="000000"/>
                </a:solidFill>
              </a:rPr>
              <a:t> those that should be implemented in the classroom.  </a:t>
            </a:r>
            <a:endParaRPr/>
          </a:p>
          <a:p>
            <a:pPr marL="0" lvl="0" indent="0" algn="l" rtl="0">
              <a:lnSpc>
                <a:spcPct val="90000"/>
              </a:lnSpc>
              <a:spcBef>
                <a:spcPts val="900"/>
              </a:spcBef>
              <a:spcAft>
                <a:spcPts val="0"/>
              </a:spcAft>
              <a:buSzPts val="2040"/>
              <a:buNone/>
            </a:pPr>
            <a:endParaRPr sz="2040" b="0" i="0" u="none" strike="noStrike">
              <a:solidFill>
                <a:srgbClr val="000000"/>
              </a:solidFill>
            </a:endParaRPr>
          </a:p>
          <a:p>
            <a:pPr marL="0" lvl="0" indent="0" algn="l" rtl="0">
              <a:lnSpc>
                <a:spcPct val="90000"/>
              </a:lnSpc>
              <a:spcBef>
                <a:spcPts val="900"/>
              </a:spcBef>
              <a:spcAft>
                <a:spcPts val="0"/>
              </a:spcAft>
              <a:buSzPts val="2040"/>
              <a:buNone/>
            </a:pPr>
            <a:r>
              <a:rPr lang="en-US" sz="2040" b="1">
                <a:solidFill>
                  <a:srgbClr val="000000"/>
                </a:solidFill>
              </a:rPr>
              <a:t>Share</a:t>
            </a:r>
            <a:r>
              <a:rPr lang="en-US" sz="2040">
                <a:solidFill>
                  <a:srgbClr val="000000"/>
                </a:solidFill>
              </a:rPr>
              <a:t> the ones </a:t>
            </a:r>
            <a:r>
              <a:rPr lang="en-US" sz="2040" b="0" i="0" u="none" strike="noStrike">
                <a:solidFill>
                  <a:srgbClr val="000000"/>
                </a:solidFill>
              </a:rPr>
              <a:t>you have incorporated and those that you may want to address more fully.</a:t>
            </a:r>
            <a:endParaRPr sz="2040"/>
          </a:p>
          <a:p>
            <a:pPr marL="0" lvl="0" indent="0" algn="l" rtl="0">
              <a:lnSpc>
                <a:spcPct val="90000"/>
              </a:lnSpc>
              <a:spcBef>
                <a:spcPts val="900"/>
              </a:spcBef>
              <a:spcAft>
                <a:spcPts val="0"/>
              </a:spcAft>
              <a:buSzPts val="1275"/>
              <a:buNone/>
            </a:pPr>
            <a:endParaRPr sz="1275"/>
          </a:p>
        </p:txBody>
      </p:sp>
      <p:pic>
        <p:nvPicPr>
          <p:cNvPr id="388" name="Google Shape;388;g7b01727f20_0_868"/>
          <p:cNvPicPr preferRelativeResize="0"/>
          <p:nvPr/>
        </p:nvPicPr>
        <p:blipFill rotWithShape="1">
          <a:blip r:embed="rId3">
            <a:alphaModFix/>
          </a:blip>
          <a:srcRect/>
          <a:stretch/>
        </p:blipFill>
        <p:spPr>
          <a:xfrm>
            <a:off x="5469835" y="1851855"/>
            <a:ext cx="6283037" cy="4558146"/>
          </a:xfrm>
          <a:prstGeom prst="rect">
            <a:avLst/>
          </a:prstGeom>
          <a:noFill/>
          <a:ln>
            <a:noFill/>
          </a:ln>
        </p:spPr>
      </p:pic>
      <p:pic>
        <p:nvPicPr>
          <p:cNvPr id="389" name="Google Shape;389;g7b01727f20_0_868"/>
          <p:cNvPicPr preferRelativeResize="0"/>
          <p:nvPr/>
        </p:nvPicPr>
        <p:blipFill rotWithShape="1">
          <a:blip r:embed="rId4">
            <a:alphaModFix/>
          </a:blip>
          <a:srcRect/>
          <a:stretch/>
        </p:blipFill>
        <p:spPr>
          <a:xfrm>
            <a:off x="1066800" y="462371"/>
            <a:ext cx="10058400" cy="1190118"/>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sp>
        <p:nvSpPr>
          <p:cNvPr id="394" name="Google Shape;394;p12"/>
          <p:cNvSpPr txBox="1">
            <a:spLocks noGrp="1"/>
          </p:cNvSpPr>
          <p:nvPr>
            <p:ph type="body" idx="1"/>
          </p:nvPr>
        </p:nvSpPr>
        <p:spPr>
          <a:xfrm>
            <a:off x="848139" y="1722783"/>
            <a:ext cx="10548731" cy="4704521"/>
          </a:xfrm>
          <a:prstGeom prst="rect">
            <a:avLst/>
          </a:prstGeom>
          <a:noFill/>
          <a:ln>
            <a:noFill/>
          </a:ln>
        </p:spPr>
        <p:txBody>
          <a:bodyPr spcFirstLastPara="1" wrap="square" lIns="91425" tIns="45700" rIns="91425" bIns="45700" anchor="t" anchorCtr="0">
            <a:noAutofit/>
          </a:bodyPr>
          <a:lstStyle/>
          <a:p>
            <a:pPr marL="0" lvl="0" indent="0" algn="l" rtl="0">
              <a:lnSpc>
                <a:spcPct val="110000"/>
              </a:lnSpc>
              <a:spcBef>
                <a:spcPts val="0"/>
              </a:spcBef>
              <a:spcAft>
                <a:spcPts val="0"/>
              </a:spcAft>
              <a:buSzPts val="2000"/>
              <a:buNone/>
            </a:pPr>
            <a:r>
              <a:rPr lang="en-US" sz="2000" b="0" i="0" u="sng" strike="noStrike">
                <a:solidFill>
                  <a:srgbClr val="00B0F0"/>
                </a:solidFill>
                <a:hlinkClick r:id="rId3">
                  <a:extLst>
                    <a:ext uri="{A12FA001-AC4F-418D-AE19-62706E023703}">
                      <ahyp:hlinkClr xmlns:ahyp="http://schemas.microsoft.com/office/drawing/2018/hyperlinkcolor" xmlns="" val="tx"/>
                    </a:ext>
                  </a:extLst>
                </a:hlinkClick>
              </a:rPr>
              <a:t>Developing Literacy in Second-Language Learners: Report of the National Literacy Panel on Language Minority Children and Youth</a:t>
            </a:r>
            <a:r>
              <a:rPr lang="en-US" sz="2000" b="0" i="0" u="none" strike="noStrike">
                <a:solidFill>
                  <a:srgbClr val="00B0F0"/>
                </a:solidFill>
              </a:rPr>
              <a:t> </a:t>
            </a:r>
            <a:r>
              <a:rPr lang="en-US" sz="2000" b="0" i="0" u="none" strike="noStrike">
                <a:solidFill>
                  <a:srgbClr val="000000"/>
                </a:solidFill>
              </a:rPr>
              <a:t>(report edited by Diane August and Timothy Shanahan)</a:t>
            </a:r>
            <a:endParaRPr/>
          </a:p>
          <a:p>
            <a:pPr marL="0" lvl="0" indent="0" algn="l" rtl="0">
              <a:lnSpc>
                <a:spcPct val="110000"/>
              </a:lnSpc>
              <a:spcBef>
                <a:spcPts val="900"/>
              </a:spcBef>
              <a:spcAft>
                <a:spcPts val="0"/>
              </a:spcAft>
              <a:buSzPts val="200"/>
              <a:buNone/>
            </a:pPr>
            <a:endParaRPr sz="200">
              <a:solidFill>
                <a:srgbClr val="000000"/>
              </a:solidFill>
            </a:endParaRPr>
          </a:p>
          <a:p>
            <a:pPr marL="0" lvl="0" indent="0" algn="l" rtl="0">
              <a:lnSpc>
                <a:spcPct val="110000"/>
              </a:lnSpc>
              <a:spcBef>
                <a:spcPts val="900"/>
              </a:spcBef>
              <a:spcAft>
                <a:spcPts val="0"/>
              </a:spcAft>
              <a:buSzPts val="2000"/>
              <a:buNone/>
            </a:pPr>
            <a:r>
              <a:rPr lang="en-US" sz="2000" b="1" i="0">
                <a:solidFill>
                  <a:srgbClr val="222222"/>
                </a:solidFill>
              </a:rPr>
              <a:t>Teaching language-minority students to read and write well in English is an urgent challenge in the nation's K-12 schools.  </a:t>
            </a:r>
            <a:r>
              <a:rPr lang="en-US" sz="2000" b="0" i="0">
                <a:solidFill>
                  <a:srgbClr val="222222"/>
                </a:solidFill>
              </a:rPr>
              <a:t>Literacy in English is essential to achievement in every academic subject - and to educational and economic opportunities beyond schooling.  Compounding this challenge are increasing numbers and diversity of language-minority students.  </a:t>
            </a:r>
            <a:r>
              <a:rPr lang="en-US" sz="2000" b="1" i="0">
                <a:solidFill>
                  <a:srgbClr val="222222"/>
                </a:solidFill>
              </a:rPr>
              <a:t>Language-minority students who cannot read and write proficiently in English cannot participate fully in American schools, workplaces, or society. </a:t>
            </a:r>
            <a:r>
              <a:rPr lang="en-US" sz="2000" b="0" i="0">
                <a:solidFill>
                  <a:srgbClr val="222222"/>
                </a:solidFill>
              </a:rPr>
              <a:t> They face limited job opportunities and earning power. Inadequate reading and writing proficiency in English relegates rapidly increasing language-minority populations to the sidelines, limiting the nation's potential for economic competitiveness, innovation, productivity growth, and quality of life.  </a:t>
            </a:r>
            <a:endParaRPr sz="2000"/>
          </a:p>
        </p:txBody>
      </p:sp>
      <p:pic>
        <p:nvPicPr>
          <p:cNvPr id="395" name="Google Shape;395;p12"/>
          <p:cNvPicPr preferRelativeResize="0"/>
          <p:nvPr/>
        </p:nvPicPr>
        <p:blipFill rotWithShape="1">
          <a:blip r:embed="rId4">
            <a:alphaModFix/>
          </a:blip>
          <a:srcRect/>
          <a:stretch/>
        </p:blipFill>
        <p:spPr>
          <a:xfrm>
            <a:off x="1066800" y="435867"/>
            <a:ext cx="10058400" cy="1190118"/>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99"/>
        <p:cNvGrpSpPr/>
        <p:nvPr/>
      </p:nvGrpSpPr>
      <p:grpSpPr>
        <a:xfrm>
          <a:off x="0" y="0"/>
          <a:ext cx="0" cy="0"/>
          <a:chOff x="0" y="0"/>
          <a:chExt cx="0" cy="0"/>
        </a:xfrm>
      </p:grpSpPr>
      <p:sp>
        <p:nvSpPr>
          <p:cNvPr id="400" name="Google Shape;400;p13"/>
          <p:cNvSpPr txBox="1">
            <a:spLocks noGrp="1"/>
          </p:cNvSpPr>
          <p:nvPr>
            <p:ph type="body" idx="1"/>
          </p:nvPr>
        </p:nvSpPr>
        <p:spPr>
          <a:xfrm>
            <a:off x="1066800" y="1775791"/>
            <a:ext cx="10058400" cy="4606586"/>
          </a:xfrm>
          <a:prstGeom prst="rect">
            <a:avLst/>
          </a:prstGeom>
          <a:noFill/>
          <a:ln>
            <a:noFill/>
          </a:ln>
        </p:spPr>
        <p:txBody>
          <a:bodyPr spcFirstLastPara="1" wrap="square" lIns="91425" tIns="45700" rIns="91425" bIns="45700" anchor="t" anchorCtr="0">
            <a:normAutofit/>
          </a:bodyPr>
          <a:lstStyle/>
          <a:p>
            <a:pPr marL="0" lvl="0" indent="0" algn="l" rtl="0">
              <a:lnSpc>
                <a:spcPct val="110000"/>
              </a:lnSpc>
              <a:spcBef>
                <a:spcPts val="0"/>
              </a:spcBef>
              <a:spcAft>
                <a:spcPts val="0"/>
              </a:spcAft>
              <a:buSzPts val="2000"/>
              <a:buNone/>
            </a:pPr>
            <a:r>
              <a:rPr lang="en-US" sz="2000" b="0" i="0">
                <a:solidFill>
                  <a:srgbClr val="222222"/>
                </a:solidFill>
              </a:rPr>
              <a:t>The National Literacy Panel on Language-Minority Children and Youth systematically and rigorously examined the research on acquiring literacy in a second language.  Through this process, the panel learned what is known--and what is not yet known--about the complex process of learning to read and write in a second language.  </a:t>
            </a:r>
            <a:r>
              <a:rPr lang="en-US" sz="2000" b="1" i="0">
                <a:solidFill>
                  <a:srgbClr val="222222"/>
                </a:solidFill>
              </a:rPr>
              <a:t>Policymakers and educators can use the panel's findings to benchmark their own practices and infuse research-based instruction into literacy programs for language-minority students.  </a:t>
            </a:r>
            <a:r>
              <a:rPr lang="en-US" sz="2000" b="0" i="0">
                <a:solidFill>
                  <a:srgbClr val="222222"/>
                </a:solidFill>
              </a:rPr>
              <a:t>Researchers can enrich this knowledge base by focusing on the specific gaps in our knowledge, which in the future will enable U.S. schools to better educate English-language learners in English literacy. </a:t>
            </a:r>
            <a:endParaRPr sz="2000" b="1" i="0" u="none" strike="noStrike">
              <a:solidFill>
                <a:srgbClr val="000000"/>
              </a:solidFill>
            </a:endParaRPr>
          </a:p>
          <a:p>
            <a:pPr marL="0" lvl="0" indent="0" algn="l" rtl="0">
              <a:lnSpc>
                <a:spcPct val="110000"/>
              </a:lnSpc>
              <a:spcBef>
                <a:spcPts val="900"/>
              </a:spcBef>
              <a:spcAft>
                <a:spcPts val="0"/>
              </a:spcAft>
              <a:buSzPts val="1500"/>
              <a:buNone/>
            </a:pPr>
            <a:endParaRPr/>
          </a:p>
        </p:txBody>
      </p:sp>
      <p:pic>
        <p:nvPicPr>
          <p:cNvPr id="401" name="Google Shape;401;p13"/>
          <p:cNvPicPr preferRelativeResize="0"/>
          <p:nvPr/>
        </p:nvPicPr>
        <p:blipFill rotWithShape="1">
          <a:blip r:embed="rId3">
            <a:alphaModFix/>
          </a:blip>
          <a:srcRect/>
          <a:stretch/>
        </p:blipFill>
        <p:spPr>
          <a:xfrm>
            <a:off x="1066800" y="475623"/>
            <a:ext cx="10058400" cy="1190118"/>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406" name="Google Shape;406;g7b01727f20_0_1052"/>
          <p:cNvSpPr txBox="1">
            <a:spLocks noGrp="1"/>
          </p:cNvSpPr>
          <p:nvPr>
            <p:ph type="body" idx="1"/>
          </p:nvPr>
        </p:nvSpPr>
        <p:spPr>
          <a:xfrm>
            <a:off x="742122" y="1866173"/>
            <a:ext cx="6573000" cy="45294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2040"/>
              <a:buNone/>
            </a:pPr>
            <a:r>
              <a:rPr lang="en-US" sz="2040" b="0" i="0" u="sng" strike="noStrike">
                <a:solidFill>
                  <a:srgbClr val="00B0F0"/>
                </a:solidFill>
                <a:hlinkClick r:id="rId3">
                  <a:extLst>
                    <a:ext uri="{A12FA001-AC4F-418D-AE19-62706E023703}">
                      <ahyp:hlinkClr xmlns:ahyp="http://schemas.microsoft.com/office/drawing/2018/hyperlinkcolor" xmlns="" val="tx"/>
                    </a:ext>
                  </a:extLst>
                </a:hlinkClick>
              </a:rPr>
              <a:t>Unlocking the research on English learners</a:t>
            </a:r>
            <a:r>
              <a:rPr lang="en-US" sz="2040" b="0" i="0" u="none" strike="noStrike">
                <a:solidFill>
                  <a:srgbClr val="00B0F0"/>
                </a:solidFill>
              </a:rPr>
              <a:t> </a:t>
            </a:r>
            <a:r>
              <a:rPr lang="en-US" sz="2040" b="0" i="0" u="none" strike="noStrike">
                <a:solidFill>
                  <a:srgbClr val="222222"/>
                </a:solidFill>
              </a:rPr>
              <a:t>(article by Claude Goldenberg in Education Digest)</a:t>
            </a:r>
            <a:endParaRPr/>
          </a:p>
          <a:p>
            <a:pPr marL="0" lvl="0" indent="0" algn="l" rtl="0">
              <a:lnSpc>
                <a:spcPct val="100000"/>
              </a:lnSpc>
              <a:spcBef>
                <a:spcPts val="900"/>
              </a:spcBef>
              <a:spcAft>
                <a:spcPts val="0"/>
              </a:spcAft>
              <a:buSzPts val="1190"/>
              <a:buNone/>
            </a:pPr>
            <a:endParaRPr sz="1190" b="0" i="0" u="none" strike="noStrike">
              <a:solidFill>
                <a:srgbClr val="222222"/>
              </a:solidFill>
            </a:endParaRPr>
          </a:p>
          <a:p>
            <a:pPr marL="0" lvl="0" indent="0" algn="l" rtl="0">
              <a:lnSpc>
                <a:spcPct val="100000"/>
              </a:lnSpc>
              <a:spcBef>
                <a:spcPts val="900"/>
              </a:spcBef>
              <a:spcAft>
                <a:spcPts val="0"/>
              </a:spcAft>
              <a:buSzPts val="2040"/>
              <a:buNone/>
            </a:pPr>
            <a:r>
              <a:rPr lang="en-US" sz="2040" b="1"/>
              <a:t>Four important principles based in the research include:</a:t>
            </a:r>
            <a:endParaRPr/>
          </a:p>
          <a:p>
            <a:pPr marL="457200" lvl="0" indent="-457200" algn="l" rtl="0">
              <a:lnSpc>
                <a:spcPct val="100000"/>
              </a:lnSpc>
              <a:spcBef>
                <a:spcPts val="900"/>
              </a:spcBef>
              <a:spcAft>
                <a:spcPts val="0"/>
              </a:spcAft>
              <a:buSzPts val="2040"/>
              <a:buFont typeface="Century Gothic"/>
              <a:buAutoNum type="arabicPeriod"/>
            </a:pPr>
            <a:r>
              <a:rPr lang="en-US" sz="2040"/>
              <a:t>Generally effective practices are likely to be effective with ELs. </a:t>
            </a:r>
            <a:endParaRPr/>
          </a:p>
          <a:p>
            <a:pPr marL="457200" lvl="0" indent="-457200" algn="l" rtl="0">
              <a:lnSpc>
                <a:spcPct val="100000"/>
              </a:lnSpc>
              <a:spcBef>
                <a:spcPts val="900"/>
              </a:spcBef>
              <a:spcAft>
                <a:spcPts val="0"/>
              </a:spcAft>
              <a:buSzPts val="2040"/>
              <a:buFont typeface="Century Gothic"/>
              <a:buAutoNum type="arabicPeriod"/>
            </a:pPr>
            <a:r>
              <a:rPr lang="en-US" sz="2040"/>
              <a:t>ELs require additional instructional supports. </a:t>
            </a:r>
            <a:endParaRPr/>
          </a:p>
          <a:p>
            <a:pPr marL="457200" lvl="0" indent="-457200" algn="l" rtl="0">
              <a:lnSpc>
                <a:spcPct val="100000"/>
              </a:lnSpc>
              <a:spcBef>
                <a:spcPts val="900"/>
              </a:spcBef>
              <a:spcAft>
                <a:spcPts val="0"/>
              </a:spcAft>
              <a:buSzPts val="2040"/>
              <a:buFont typeface="Century Gothic"/>
              <a:buAutoNum type="arabicPeriod"/>
            </a:pPr>
            <a:r>
              <a:rPr lang="en-US" sz="2040"/>
              <a:t>The home language can be used to promote academic development.  </a:t>
            </a:r>
            <a:endParaRPr/>
          </a:p>
          <a:p>
            <a:pPr marL="457200" lvl="0" indent="-457200" algn="l" rtl="0">
              <a:lnSpc>
                <a:spcPct val="100000"/>
              </a:lnSpc>
              <a:spcBef>
                <a:spcPts val="900"/>
              </a:spcBef>
              <a:spcAft>
                <a:spcPts val="0"/>
              </a:spcAft>
              <a:buSzPts val="2040"/>
              <a:buFont typeface="Century Gothic"/>
              <a:buAutoNum type="arabicPeriod"/>
            </a:pPr>
            <a:r>
              <a:rPr lang="en-US" sz="2040"/>
              <a:t>ELs need early and ample opportunities to develop proficiency in English. </a:t>
            </a:r>
            <a:r>
              <a:rPr lang="en-US" sz="2040" b="0" i="0" u="none" strike="noStrike">
                <a:solidFill>
                  <a:srgbClr val="000000"/>
                </a:solidFill>
              </a:rPr>
              <a:t> </a:t>
            </a:r>
            <a:endParaRPr/>
          </a:p>
          <a:p>
            <a:pPr marL="0" lvl="0" indent="0" algn="l" rtl="0">
              <a:lnSpc>
                <a:spcPct val="100000"/>
              </a:lnSpc>
              <a:spcBef>
                <a:spcPts val="900"/>
              </a:spcBef>
              <a:spcAft>
                <a:spcPts val="0"/>
              </a:spcAft>
              <a:buSzPts val="1360"/>
              <a:buNone/>
            </a:pPr>
            <a:endParaRPr sz="1360">
              <a:solidFill>
                <a:srgbClr val="000000"/>
              </a:solidFill>
            </a:endParaRPr>
          </a:p>
          <a:p>
            <a:pPr marL="0" lvl="0" indent="0" algn="l" rtl="0">
              <a:lnSpc>
                <a:spcPct val="100000"/>
              </a:lnSpc>
              <a:spcBef>
                <a:spcPts val="900"/>
              </a:spcBef>
              <a:spcAft>
                <a:spcPts val="0"/>
              </a:spcAft>
              <a:buSzPts val="1360"/>
              <a:buNone/>
            </a:pPr>
            <a:endParaRPr sz="1360" b="0"/>
          </a:p>
          <a:p>
            <a:pPr marL="0" lvl="0" indent="0" algn="l" rtl="0">
              <a:lnSpc>
                <a:spcPct val="100000"/>
              </a:lnSpc>
              <a:spcBef>
                <a:spcPts val="900"/>
              </a:spcBef>
              <a:spcAft>
                <a:spcPts val="0"/>
              </a:spcAft>
              <a:buSzPts val="1275"/>
              <a:buNone/>
            </a:pPr>
            <a:endParaRPr sz="1275"/>
          </a:p>
        </p:txBody>
      </p:sp>
      <p:pic>
        <p:nvPicPr>
          <p:cNvPr id="407" name="Google Shape;407;g7b01727f20_0_1052"/>
          <p:cNvPicPr preferRelativeResize="0"/>
          <p:nvPr/>
        </p:nvPicPr>
        <p:blipFill rotWithShape="1">
          <a:blip r:embed="rId4">
            <a:alphaModFix/>
          </a:blip>
          <a:srcRect/>
          <a:stretch/>
        </p:blipFill>
        <p:spPr>
          <a:xfrm>
            <a:off x="7222435" y="1769883"/>
            <a:ext cx="4402620" cy="4523572"/>
          </a:xfrm>
          <a:prstGeom prst="rect">
            <a:avLst/>
          </a:prstGeom>
          <a:noFill/>
          <a:ln>
            <a:noFill/>
          </a:ln>
        </p:spPr>
      </p:pic>
      <p:pic>
        <p:nvPicPr>
          <p:cNvPr id="408" name="Google Shape;408;g7b01727f20_0_1052"/>
          <p:cNvPicPr preferRelativeResize="0"/>
          <p:nvPr/>
        </p:nvPicPr>
        <p:blipFill rotWithShape="1">
          <a:blip r:embed="rId5">
            <a:alphaModFix/>
          </a:blip>
          <a:srcRect/>
          <a:stretch/>
        </p:blipFill>
        <p:spPr>
          <a:xfrm>
            <a:off x="1066800" y="462371"/>
            <a:ext cx="10058400" cy="1190118"/>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12"/>
        <p:cNvGrpSpPr/>
        <p:nvPr/>
      </p:nvGrpSpPr>
      <p:grpSpPr>
        <a:xfrm>
          <a:off x="0" y="0"/>
          <a:ext cx="0" cy="0"/>
          <a:chOff x="0" y="0"/>
          <a:chExt cx="0" cy="0"/>
        </a:xfrm>
      </p:grpSpPr>
      <p:sp>
        <p:nvSpPr>
          <p:cNvPr id="413" name="Google Shape;413;p15"/>
          <p:cNvSpPr txBox="1">
            <a:spLocks noGrp="1"/>
          </p:cNvSpPr>
          <p:nvPr>
            <p:ph type="body" idx="1"/>
          </p:nvPr>
        </p:nvSpPr>
        <p:spPr>
          <a:xfrm>
            <a:off x="1066800" y="1828801"/>
            <a:ext cx="10058400" cy="4566828"/>
          </a:xfrm>
          <a:prstGeom prst="rect">
            <a:avLst/>
          </a:prstGeom>
          <a:noFill/>
          <a:ln>
            <a:noFill/>
          </a:ln>
        </p:spPr>
        <p:txBody>
          <a:bodyPr spcFirstLastPara="1" wrap="square" lIns="91425" tIns="45700" rIns="91425" bIns="45700" anchor="t" anchorCtr="0">
            <a:noAutofit/>
          </a:bodyPr>
          <a:lstStyle/>
          <a:p>
            <a:pPr marL="0" lvl="0" indent="0" algn="l" rtl="0">
              <a:lnSpc>
                <a:spcPct val="110000"/>
              </a:lnSpc>
              <a:spcBef>
                <a:spcPts val="0"/>
              </a:spcBef>
              <a:spcAft>
                <a:spcPts val="0"/>
              </a:spcAft>
              <a:buSzPts val="2000"/>
              <a:buNone/>
            </a:pPr>
            <a:r>
              <a:rPr lang="en-US" sz="2000" b="1"/>
              <a:t>Generally effective practices for non-ELs are likely to be effective with ELs.  </a:t>
            </a:r>
            <a:endParaRPr/>
          </a:p>
          <a:p>
            <a:pPr marL="0" lvl="0" indent="0" algn="l" rtl="0">
              <a:lnSpc>
                <a:spcPct val="110000"/>
              </a:lnSpc>
              <a:spcBef>
                <a:spcPts val="900"/>
              </a:spcBef>
              <a:spcAft>
                <a:spcPts val="0"/>
              </a:spcAft>
              <a:buSzPts val="2000"/>
              <a:buNone/>
            </a:pPr>
            <a:r>
              <a:rPr lang="en-US" sz="2000"/>
              <a:t>There is a vast literature on effective teaching practices.  Educational research has yielded a number of reasonably consistent findings about the features of teaching likely to result in improved student learning. </a:t>
            </a:r>
            <a:endParaRPr/>
          </a:p>
          <a:p>
            <a:pPr marL="0" lvl="0" indent="0" algn="l" rtl="0">
              <a:lnSpc>
                <a:spcPct val="110000"/>
              </a:lnSpc>
              <a:spcBef>
                <a:spcPts val="900"/>
              </a:spcBef>
              <a:spcAft>
                <a:spcPts val="0"/>
              </a:spcAft>
              <a:buSzPts val="1200"/>
              <a:buNone/>
            </a:pPr>
            <a:endParaRPr sz="1200"/>
          </a:p>
          <a:p>
            <a:pPr marL="0" lvl="0" indent="0" algn="l" rtl="0">
              <a:lnSpc>
                <a:spcPct val="110000"/>
              </a:lnSpc>
              <a:spcBef>
                <a:spcPts val="900"/>
              </a:spcBef>
              <a:spcAft>
                <a:spcPts val="0"/>
              </a:spcAft>
              <a:buSzPts val="2000"/>
              <a:buNone/>
            </a:pPr>
            <a:r>
              <a:rPr lang="en-US" sz="2000"/>
              <a:t>These include: </a:t>
            </a:r>
            <a:endParaRPr/>
          </a:p>
          <a:p>
            <a:pPr marL="182880" lvl="0" indent="-182880" algn="l" rtl="0">
              <a:lnSpc>
                <a:spcPct val="110000"/>
              </a:lnSpc>
              <a:spcBef>
                <a:spcPts val="900"/>
              </a:spcBef>
              <a:spcAft>
                <a:spcPts val="0"/>
              </a:spcAft>
              <a:buSzPts val="2000"/>
              <a:buFont typeface="Arial"/>
              <a:buChar char="•"/>
            </a:pPr>
            <a:r>
              <a:rPr lang="en-US" sz="2000"/>
              <a:t>Clear goals and objectives </a:t>
            </a:r>
            <a:endParaRPr/>
          </a:p>
          <a:p>
            <a:pPr marL="182880" lvl="0" indent="-182880" algn="l" rtl="0">
              <a:lnSpc>
                <a:spcPct val="110000"/>
              </a:lnSpc>
              <a:spcBef>
                <a:spcPts val="900"/>
              </a:spcBef>
              <a:spcAft>
                <a:spcPts val="0"/>
              </a:spcAft>
              <a:buSzPts val="2000"/>
              <a:buFont typeface="Arial"/>
              <a:buChar char="•"/>
            </a:pPr>
            <a:r>
              <a:rPr lang="en-US" sz="2000"/>
              <a:t>Appropriate and challenging material</a:t>
            </a:r>
            <a:endParaRPr/>
          </a:p>
          <a:p>
            <a:pPr marL="182880" lvl="0" indent="-182880" algn="l" rtl="0">
              <a:lnSpc>
                <a:spcPct val="110000"/>
              </a:lnSpc>
              <a:spcBef>
                <a:spcPts val="900"/>
              </a:spcBef>
              <a:spcAft>
                <a:spcPts val="0"/>
              </a:spcAft>
              <a:buSzPts val="2000"/>
              <a:buFont typeface="Arial"/>
              <a:buChar char="•"/>
            </a:pPr>
            <a:r>
              <a:rPr lang="en-US" sz="2000"/>
              <a:t>Well-designed instruction and instructional routines</a:t>
            </a:r>
            <a:endParaRPr/>
          </a:p>
          <a:p>
            <a:pPr marL="182880" lvl="0" indent="-182880" algn="l" rtl="0">
              <a:lnSpc>
                <a:spcPct val="110000"/>
              </a:lnSpc>
              <a:spcBef>
                <a:spcPts val="900"/>
              </a:spcBef>
              <a:spcAft>
                <a:spcPts val="0"/>
              </a:spcAft>
              <a:buSzPts val="2000"/>
              <a:buFont typeface="Arial"/>
              <a:buChar char="•"/>
            </a:pPr>
            <a:r>
              <a:rPr lang="en-US" sz="2000"/>
              <a:t>Clear instructions and supportive guidance as learners engage with new skills</a:t>
            </a:r>
            <a:endParaRPr/>
          </a:p>
          <a:p>
            <a:pPr marL="182880" lvl="0" indent="-182880" algn="l" rtl="0">
              <a:lnSpc>
                <a:spcPct val="110000"/>
              </a:lnSpc>
              <a:spcBef>
                <a:spcPts val="900"/>
              </a:spcBef>
              <a:spcAft>
                <a:spcPts val="0"/>
              </a:spcAft>
              <a:buSzPts val="2000"/>
              <a:buFont typeface="Arial"/>
              <a:buChar char="•"/>
            </a:pPr>
            <a:r>
              <a:rPr lang="en-US" sz="2000"/>
              <a:t>Effective modeling of skills, strategies, and procedures  </a:t>
            </a:r>
            <a:endParaRPr/>
          </a:p>
        </p:txBody>
      </p:sp>
      <p:pic>
        <p:nvPicPr>
          <p:cNvPr id="414" name="Google Shape;414;p15"/>
          <p:cNvPicPr preferRelativeResize="0"/>
          <p:nvPr/>
        </p:nvPicPr>
        <p:blipFill rotWithShape="1">
          <a:blip r:embed="rId3">
            <a:alphaModFix/>
          </a:blip>
          <a:srcRect/>
          <a:stretch/>
        </p:blipFill>
        <p:spPr>
          <a:xfrm>
            <a:off x="1066800" y="462371"/>
            <a:ext cx="10058400" cy="1190118"/>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sp>
        <p:nvSpPr>
          <p:cNvPr id="419" name="Google Shape;419;p16"/>
          <p:cNvSpPr txBox="1">
            <a:spLocks noGrp="1"/>
          </p:cNvSpPr>
          <p:nvPr>
            <p:ph type="body" idx="1"/>
          </p:nvPr>
        </p:nvSpPr>
        <p:spPr>
          <a:xfrm>
            <a:off x="1066800" y="1868557"/>
            <a:ext cx="10058400" cy="4527072"/>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2000"/>
              <a:buNone/>
            </a:pPr>
            <a:r>
              <a:rPr lang="en-US" sz="2000" b="1"/>
              <a:t>Continued: </a:t>
            </a:r>
            <a:endParaRPr/>
          </a:p>
          <a:p>
            <a:pPr marL="182880" lvl="0" indent="-182880" algn="l" rtl="0">
              <a:lnSpc>
                <a:spcPct val="100000"/>
              </a:lnSpc>
              <a:spcBef>
                <a:spcPts val="900"/>
              </a:spcBef>
              <a:spcAft>
                <a:spcPts val="0"/>
              </a:spcAft>
              <a:buSzPts val="2000"/>
              <a:buFont typeface="Arial"/>
              <a:buChar char="•"/>
            </a:pPr>
            <a:r>
              <a:rPr lang="en-US" sz="2000"/>
              <a:t>Active student engagement and participation</a:t>
            </a:r>
            <a:endParaRPr/>
          </a:p>
          <a:p>
            <a:pPr marL="182880" lvl="0" indent="-182880" algn="l" rtl="0">
              <a:lnSpc>
                <a:spcPct val="100000"/>
              </a:lnSpc>
              <a:spcBef>
                <a:spcPts val="900"/>
              </a:spcBef>
              <a:spcAft>
                <a:spcPts val="0"/>
              </a:spcAft>
              <a:buSzPts val="2000"/>
              <a:buFont typeface="Arial"/>
              <a:buChar char="•"/>
            </a:pPr>
            <a:r>
              <a:rPr lang="en-US" sz="2000"/>
              <a:t>Informative feedback to learners</a:t>
            </a:r>
            <a:endParaRPr/>
          </a:p>
          <a:p>
            <a:pPr marL="182880" lvl="0" indent="-182880" algn="l" rtl="0">
              <a:lnSpc>
                <a:spcPct val="100000"/>
              </a:lnSpc>
              <a:spcBef>
                <a:spcPts val="900"/>
              </a:spcBef>
              <a:spcAft>
                <a:spcPts val="0"/>
              </a:spcAft>
              <a:buSzPts val="2000"/>
              <a:buFont typeface="Arial"/>
              <a:buChar char="•"/>
            </a:pPr>
            <a:r>
              <a:rPr lang="en-US" sz="2000"/>
              <a:t>Application of new learning and transfer to new situations</a:t>
            </a:r>
            <a:endParaRPr/>
          </a:p>
          <a:p>
            <a:pPr marL="182880" lvl="0" indent="-182880" algn="l" rtl="0">
              <a:lnSpc>
                <a:spcPct val="100000"/>
              </a:lnSpc>
              <a:spcBef>
                <a:spcPts val="900"/>
              </a:spcBef>
              <a:spcAft>
                <a:spcPts val="0"/>
              </a:spcAft>
              <a:buSzPts val="2000"/>
              <a:buFont typeface="Arial"/>
              <a:buChar char="•"/>
            </a:pPr>
            <a:r>
              <a:rPr lang="en-US" sz="2000"/>
              <a:t>Practice and periodic review</a:t>
            </a:r>
            <a:endParaRPr/>
          </a:p>
          <a:p>
            <a:pPr marL="182880" lvl="0" indent="-182880" algn="l" rtl="0">
              <a:lnSpc>
                <a:spcPct val="100000"/>
              </a:lnSpc>
              <a:spcBef>
                <a:spcPts val="900"/>
              </a:spcBef>
              <a:spcAft>
                <a:spcPts val="0"/>
              </a:spcAft>
              <a:buSzPts val="2000"/>
              <a:buFont typeface="Arial"/>
              <a:buChar char="•"/>
            </a:pPr>
            <a:r>
              <a:rPr lang="en-US" sz="2000"/>
              <a:t>Structured, focused interactions with other students</a:t>
            </a:r>
            <a:endParaRPr/>
          </a:p>
          <a:p>
            <a:pPr marL="182880" lvl="0" indent="-182880" algn="l" rtl="0">
              <a:lnSpc>
                <a:spcPct val="100000"/>
              </a:lnSpc>
              <a:spcBef>
                <a:spcPts val="900"/>
              </a:spcBef>
              <a:spcAft>
                <a:spcPts val="0"/>
              </a:spcAft>
              <a:buSzPts val="2000"/>
              <a:buFont typeface="Arial"/>
              <a:buChar char="•"/>
            </a:pPr>
            <a:r>
              <a:rPr lang="en-US" sz="2000"/>
              <a:t>Frequent assessments, with reteaching as needed</a:t>
            </a:r>
            <a:endParaRPr/>
          </a:p>
          <a:p>
            <a:pPr marL="182880" lvl="0" indent="-182880" algn="l" rtl="0">
              <a:lnSpc>
                <a:spcPct val="100000"/>
              </a:lnSpc>
              <a:spcBef>
                <a:spcPts val="900"/>
              </a:spcBef>
              <a:spcAft>
                <a:spcPts val="0"/>
              </a:spcAft>
              <a:buSzPts val="2000"/>
              <a:buFont typeface="Arial"/>
              <a:buChar char="•"/>
            </a:pPr>
            <a:r>
              <a:rPr lang="en-US" sz="2000"/>
              <a:t>Well-established classroom routines and behavior norms</a:t>
            </a:r>
            <a:endParaRPr/>
          </a:p>
          <a:p>
            <a:pPr marL="182880" lvl="0" indent="-100329" algn="l" rtl="0">
              <a:lnSpc>
                <a:spcPct val="100000"/>
              </a:lnSpc>
              <a:spcBef>
                <a:spcPts val="900"/>
              </a:spcBef>
              <a:spcAft>
                <a:spcPts val="0"/>
              </a:spcAft>
              <a:buSzPts val="1300"/>
              <a:buFont typeface="Arial"/>
              <a:buNone/>
            </a:pPr>
            <a:endParaRPr sz="1300"/>
          </a:p>
          <a:p>
            <a:pPr marL="0" lvl="0" indent="0" algn="l" rtl="0">
              <a:lnSpc>
                <a:spcPct val="100000"/>
              </a:lnSpc>
              <a:spcBef>
                <a:spcPts val="900"/>
              </a:spcBef>
              <a:spcAft>
                <a:spcPts val="0"/>
              </a:spcAft>
              <a:buSzPts val="2000"/>
              <a:buNone/>
            </a:pPr>
            <a:r>
              <a:rPr lang="en-US" sz="2000"/>
              <a:t>There seems to be considerable overlap between what is effective instruction for ELs and what is effective for students already proficient in English.  </a:t>
            </a:r>
            <a:endParaRPr/>
          </a:p>
          <a:p>
            <a:pPr marL="0" lvl="0" indent="0" algn="l" rtl="0">
              <a:lnSpc>
                <a:spcPct val="100000"/>
              </a:lnSpc>
              <a:spcBef>
                <a:spcPts val="900"/>
              </a:spcBef>
              <a:spcAft>
                <a:spcPts val="0"/>
              </a:spcAft>
              <a:buSzPts val="2000"/>
              <a:buNone/>
            </a:pPr>
            <a:endParaRPr sz="2000"/>
          </a:p>
          <a:p>
            <a:pPr marL="0" lvl="0" indent="0" algn="l" rtl="0">
              <a:lnSpc>
                <a:spcPct val="100000"/>
              </a:lnSpc>
              <a:spcBef>
                <a:spcPts val="900"/>
              </a:spcBef>
              <a:spcAft>
                <a:spcPts val="0"/>
              </a:spcAft>
              <a:buSzPts val="1500"/>
              <a:buNone/>
            </a:pPr>
            <a:endParaRPr/>
          </a:p>
        </p:txBody>
      </p:sp>
      <p:pic>
        <p:nvPicPr>
          <p:cNvPr id="420" name="Google Shape;420;p16"/>
          <p:cNvPicPr preferRelativeResize="0"/>
          <p:nvPr/>
        </p:nvPicPr>
        <p:blipFill rotWithShape="1">
          <a:blip r:embed="rId3">
            <a:alphaModFix/>
          </a:blip>
          <a:srcRect/>
          <a:stretch/>
        </p:blipFill>
        <p:spPr>
          <a:xfrm>
            <a:off x="1066800" y="462371"/>
            <a:ext cx="10058400" cy="1190118"/>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24"/>
        <p:cNvGrpSpPr/>
        <p:nvPr/>
      </p:nvGrpSpPr>
      <p:grpSpPr>
        <a:xfrm>
          <a:off x="0" y="0"/>
          <a:ext cx="0" cy="0"/>
          <a:chOff x="0" y="0"/>
          <a:chExt cx="0" cy="0"/>
        </a:xfrm>
      </p:grpSpPr>
      <p:sp>
        <p:nvSpPr>
          <p:cNvPr id="425" name="Google Shape;425;p17"/>
          <p:cNvSpPr txBox="1">
            <a:spLocks noGrp="1"/>
          </p:cNvSpPr>
          <p:nvPr>
            <p:ph type="body" idx="1"/>
          </p:nvPr>
        </p:nvSpPr>
        <p:spPr>
          <a:xfrm>
            <a:off x="1066800" y="1921565"/>
            <a:ext cx="10058400" cy="4474064"/>
          </a:xfrm>
          <a:prstGeom prst="rect">
            <a:avLst/>
          </a:prstGeom>
          <a:noFill/>
          <a:ln>
            <a:noFill/>
          </a:ln>
        </p:spPr>
        <p:txBody>
          <a:bodyPr spcFirstLastPara="1" wrap="square" lIns="91425" tIns="45700" rIns="91425" bIns="45700" anchor="t" anchorCtr="0">
            <a:noAutofit/>
          </a:bodyPr>
          <a:lstStyle/>
          <a:p>
            <a:pPr marL="0" lvl="0" indent="0" algn="l" rtl="0">
              <a:lnSpc>
                <a:spcPct val="110000"/>
              </a:lnSpc>
              <a:spcBef>
                <a:spcPts val="0"/>
              </a:spcBef>
              <a:spcAft>
                <a:spcPts val="0"/>
              </a:spcAft>
              <a:buSzPts val="2000"/>
              <a:buNone/>
            </a:pPr>
            <a:r>
              <a:rPr lang="en-US" sz="2000" b="1"/>
              <a:t>ELs require additional instructional supports. </a:t>
            </a:r>
            <a:endParaRPr/>
          </a:p>
          <a:p>
            <a:pPr marL="0" lvl="0" indent="0" algn="l" rtl="0">
              <a:lnSpc>
                <a:spcPct val="110000"/>
              </a:lnSpc>
              <a:spcBef>
                <a:spcPts val="900"/>
              </a:spcBef>
              <a:spcAft>
                <a:spcPts val="0"/>
              </a:spcAft>
              <a:buSzPts val="1000"/>
              <a:buNone/>
            </a:pPr>
            <a:endParaRPr sz="1000" b="1"/>
          </a:p>
          <a:p>
            <a:pPr marL="0" lvl="0" indent="0" algn="l" rtl="0">
              <a:lnSpc>
                <a:spcPct val="110000"/>
              </a:lnSpc>
              <a:spcBef>
                <a:spcPts val="900"/>
              </a:spcBef>
              <a:spcAft>
                <a:spcPts val="0"/>
              </a:spcAft>
              <a:buSzPts val="2000"/>
              <a:buNone/>
            </a:pPr>
            <a:r>
              <a:rPr lang="en-US" sz="2000"/>
              <a:t>ELs in an English instructional environment will almost certainly need additional supports so that instruction is meaningful and productive.  Aside from the pedagogical need, there is also the legal requirement mandated by the Supreme Court’s decision in Lau v. Nichols (1974) that classroom instruction must be meaningful to students even if their English language proficiency is limited. The need for additional supports is particularly true for instruction aimed at higher-level content and comprehension of academic texts.  </a:t>
            </a:r>
            <a:endParaRPr/>
          </a:p>
          <a:p>
            <a:pPr marL="0" lvl="0" indent="0" algn="l" rtl="0">
              <a:lnSpc>
                <a:spcPct val="110000"/>
              </a:lnSpc>
              <a:spcBef>
                <a:spcPts val="900"/>
              </a:spcBef>
              <a:spcAft>
                <a:spcPts val="0"/>
              </a:spcAft>
              <a:buSzPts val="2000"/>
              <a:buNone/>
            </a:pPr>
            <a:endParaRPr sz="2000"/>
          </a:p>
        </p:txBody>
      </p:sp>
      <p:pic>
        <p:nvPicPr>
          <p:cNvPr id="426" name="Google Shape;426;p17"/>
          <p:cNvPicPr preferRelativeResize="0"/>
          <p:nvPr/>
        </p:nvPicPr>
        <p:blipFill rotWithShape="1">
          <a:blip r:embed="rId3">
            <a:alphaModFix/>
          </a:blip>
          <a:srcRect/>
          <a:stretch/>
        </p:blipFill>
        <p:spPr>
          <a:xfrm>
            <a:off x="1066800" y="462371"/>
            <a:ext cx="10058400" cy="1190118"/>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8" name="Google Shape;318;g7b01727f20_0_204"/>
          <p:cNvSpPr txBox="1">
            <a:spLocks noGrp="1"/>
          </p:cNvSpPr>
          <p:nvPr>
            <p:ph type="title"/>
          </p:nvPr>
        </p:nvSpPr>
        <p:spPr>
          <a:xfrm>
            <a:off x="1066800" y="185394"/>
            <a:ext cx="10058400" cy="13716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262626"/>
              </a:buClr>
              <a:buSzPts val="4000"/>
              <a:buFont typeface="Century Gothic"/>
              <a:buNone/>
            </a:pPr>
            <a:r>
              <a:rPr lang="en-US"/>
              <a:t>Culminating Project</a:t>
            </a:r>
            <a:endParaRPr/>
          </a:p>
        </p:txBody>
      </p:sp>
      <p:sp>
        <p:nvSpPr>
          <p:cNvPr id="319" name="Google Shape;319;g7b01727f20_0_204"/>
          <p:cNvSpPr txBox="1"/>
          <p:nvPr/>
        </p:nvSpPr>
        <p:spPr>
          <a:xfrm>
            <a:off x="783450" y="1247140"/>
            <a:ext cx="10625100" cy="5141100"/>
          </a:xfrm>
          <a:prstGeom prst="rect">
            <a:avLst/>
          </a:prstGeom>
          <a:noFill/>
          <a:ln>
            <a:noFill/>
          </a:ln>
        </p:spPr>
        <p:txBody>
          <a:bodyPr spcFirstLastPara="1" wrap="square" lIns="91425" tIns="91425" rIns="91425" bIns="91425" anchor="t" anchorCtr="0">
            <a:spAutoFit/>
          </a:bodyPr>
          <a:lstStyle/>
          <a:p>
            <a:pPr marL="0" lvl="0" indent="0" algn="l" rtl="0">
              <a:lnSpc>
                <a:spcPct val="110000"/>
              </a:lnSpc>
              <a:spcBef>
                <a:spcPts val="0"/>
              </a:spcBef>
              <a:spcAft>
                <a:spcPts val="0"/>
              </a:spcAft>
              <a:buNone/>
            </a:pPr>
            <a:r>
              <a:rPr lang="en-US" sz="1900" dirty="0">
                <a:solidFill>
                  <a:schemeClr val="dk1"/>
                </a:solidFill>
                <a:latin typeface="Century Gothic"/>
                <a:ea typeface="Century Gothic"/>
                <a:cs typeface="Century Gothic"/>
                <a:sym typeface="Century Gothic"/>
              </a:rPr>
              <a:t>A culminating project will provide evidence that teachers are able to apply the knowledge and skills they developed in this course in their classrooms. </a:t>
            </a:r>
            <a:endParaRPr sz="1900" dirty="0">
              <a:solidFill>
                <a:schemeClr val="dk1"/>
              </a:solidFill>
              <a:latin typeface="Century Gothic"/>
              <a:ea typeface="Century Gothic"/>
              <a:cs typeface="Century Gothic"/>
              <a:sym typeface="Century Gothic"/>
            </a:endParaRPr>
          </a:p>
          <a:p>
            <a:pPr marL="0" lvl="0" indent="0" algn="l" rtl="0">
              <a:lnSpc>
                <a:spcPct val="110000"/>
              </a:lnSpc>
              <a:spcBef>
                <a:spcPts val="900"/>
              </a:spcBef>
              <a:spcAft>
                <a:spcPts val="0"/>
              </a:spcAft>
              <a:buNone/>
            </a:pPr>
            <a:endParaRPr sz="300" dirty="0">
              <a:solidFill>
                <a:schemeClr val="dk1"/>
              </a:solidFill>
              <a:latin typeface="Century Gothic"/>
              <a:ea typeface="Century Gothic"/>
              <a:cs typeface="Century Gothic"/>
              <a:sym typeface="Century Gothic"/>
            </a:endParaRPr>
          </a:p>
          <a:p>
            <a:pPr marL="0" lvl="0" indent="0" algn="l" rtl="0">
              <a:lnSpc>
                <a:spcPct val="110000"/>
              </a:lnSpc>
              <a:spcBef>
                <a:spcPts val="900"/>
              </a:spcBef>
              <a:spcAft>
                <a:spcPts val="0"/>
              </a:spcAft>
              <a:buNone/>
            </a:pPr>
            <a:r>
              <a:rPr lang="en-US" sz="1900" b="1" dirty="0">
                <a:solidFill>
                  <a:schemeClr val="dk1"/>
                </a:solidFill>
                <a:latin typeface="Century Gothic"/>
                <a:ea typeface="Century Gothic"/>
                <a:cs typeface="Century Gothic"/>
                <a:sym typeface="Century Gothic"/>
              </a:rPr>
              <a:t>Teachers will: </a:t>
            </a:r>
            <a:endParaRPr sz="1900" dirty="0">
              <a:solidFill>
                <a:schemeClr val="dk1"/>
              </a:solidFill>
              <a:latin typeface="Century Gothic"/>
              <a:ea typeface="Century Gothic"/>
              <a:cs typeface="Century Gothic"/>
              <a:sym typeface="Century Gothic"/>
            </a:endParaRPr>
          </a:p>
          <a:p>
            <a:pPr marL="457200" lvl="1" indent="-176530" algn="l" rtl="0">
              <a:spcBef>
                <a:spcPts val="500"/>
              </a:spcBef>
              <a:spcAft>
                <a:spcPts val="0"/>
              </a:spcAft>
              <a:buClr>
                <a:srgbClr val="262626"/>
              </a:buClr>
              <a:buSzPts val="1900"/>
              <a:buFont typeface="Garamond"/>
              <a:buChar char="◦"/>
            </a:pPr>
            <a:r>
              <a:rPr lang="en-US" sz="1900" dirty="0">
                <a:solidFill>
                  <a:schemeClr val="dk1"/>
                </a:solidFill>
                <a:latin typeface="Century Gothic"/>
                <a:ea typeface="Century Gothic"/>
                <a:cs typeface="Century Gothic"/>
                <a:sym typeface="Century Gothic"/>
              </a:rPr>
              <a:t>develop and deliver a series of five lessons.</a:t>
            </a:r>
            <a:endParaRPr sz="1900" dirty="0">
              <a:solidFill>
                <a:schemeClr val="dk1"/>
              </a:solidFill>
              <a:latin typeface="Century Gothic"/>
              <a:ea typeface="Century Gothic"/>
              <a:cs typeface="Century Gothic"/>
              <a:sym typeface="Century Gothic"/>
            </a:endParaRPr>
          </a:p>
          <a:p>
            <a:pPr marL="457200" lvl="1" indent="-176530" algn="l" rtl="0">
              <a:spcBef>
                <a:spcPts val="500"/>
              </a:spcBef>
              <a:spcAft>
                <a:spcPts val="0"/>
              </a:spcAft>
              <a:buClr>
                <a:srgbClr val="262626"/>
              </a:buClr>
              <a:buSzPts val="1900"/>
              <a:buFont typeface="Garamond"/>
              <a:buChar char="◦"/>
            </a:pPr>
            <a:r>
              <a:rPr lang="en-US" sz="1900" dirty="0">
                <a:solidFill>
                  <a:schemeClr val="dk1"/>
                </a:solidFill>
                <a:latin typeface="Century Gothic"/>
                <a:ea typeface="Century Gothic"/>
                <a:cs typeface="Century Gothic"/>
                <a:sym typeface="Century Gothic"/>
              </a:rPr>
              <a:t>complete a reflection and submit it. </a:t>
            </a:r>
            <a:endParaRPr sz="1900" dirty="0">
              <a:solidFill>
                <a:schemeClr val="dk1"/>
              </a:solidFill>
              <a:latin typeface="Century Gothic"/>
              <a:ea typeface="Century Gothic"/>
              <a:cs typeface="Century Gothic"/>
              <a:sym typeface="Century Gothic"/>
            </a:endParaRPr>
          </a:p>
          <a:p>
            <a:pPr marL="0" lvl="0" indent="0" algn="l" rtl="0">
              <a:spcBef>
                <a:spcPts val="500"/>
              </a:spcBef>
              <a:spcAft>
                <a:spcPts val="0"/>
              </a:spcAft>
              <a:buNone/>
            </a:pPr>
            <a:endParaRPr sz="600" dirty="0">
              <a:solidFill>
                <a:schemeClr val="dk1"/>
              </a:solidFill>
              <a:latin typeface="Century Gothic"/>
              <a:ea typeface="Century Gothic"/>
              <a:cs typeface="Century Gothic"/>
              <a:sym typeface="Century Gothic"/>
            </a:endParaRPr>
          </a:p>
          <a:p>
            <a:pPr marL="0" lvl="0" indent="0" algn="l" rtl="0">
              <a:spcBef>
                <a:spcPts val="500"/>
              </a:spcBef>
              <a:spcAft>
                <a:spcPts val="0"/>
              </a:spcAft>
              <a:buNone/>
            </a:pPr>
            <a:r>
              <a:rPr lang="en-US" sz="1900" b="1" dirty="0">
                <a:solidFill>
                  <a:schemeClr val="dk1"/>
                </a:solidFill>
                <a:latin typeface="Century Gothic"/>
                <a:ea typeface="Century Gothic"/>
                <a:cs typeface="Century Gothic"/>
                <a:sym typeface="Century Gothic"/>
              </a:rPr>
              <a:t>Lesson series will need to include: </a:t>
            </a:r>
            <a:endParaRPr sz="1900" b="1" dirty="0">
              <a:solidFill>
                <a:schemeClr val="dk1"/>
              </a:solidFill>
              <a:latin typeface="Century Gothic"/>
              <a:ea typeface="Century Gothic"/>
              <a:cs typeface="Century Gothic"/>
              <a:sym typeface="Century Gothic"/>
            </a:endParaRPr>
          </a:p>
          <a:p>
            <a:pPr marL="457200" lvl="1" indent="-176530" algn="l" rtl="0">
              <a:spcBef>
                <a:spcPts val="500"/>
              </a:spcBef>
              <a:spcAft>
                <a:spcPts val="0"/>
              </a:spcAft>
              <a:buClr>
                <a:srgbClr val="262626"/>
              </a:buClr>
              <a:buSzPts val="1900"/>
              <a:buFont typeface="Garamond"/>
              <a:buChar char="◦"/>
            </a:pPr>
            <a:r>
              <a:rPr lang="en-US" sz="1900" dirty="0">
                <a:solidFill>
                  <a:schemeClr val="dk1"/>
                </a:solidFill>
                <a:latin typeface="Century Gothic"/>
                <a:ea typeface="Century Gothic"/>
                <a:cs typeface="Century Gothic"/>
                <a:sym typeface="Century Gothic"/>
              </a:rPr>
              <a:t>appropriate grade level standards</a:t>
            </a:r>
            <a:endParaRPr sz="1900" dirty="0">
              <a:solidFill>
                <a:schemeClr val="dk1"/>
              </a:solidFill>
              <a:latin typeface="Century Gothic"/>
              <a:ea typeface="Century Gothic"/>
              <a:cs typeface="Century Gothic"/>
              <a:sym typeface="Century Gothic"/>
            </a:endParaRPr>
          </a:p>
          <a:p>
            <a:pPr marL="457200" lvl="1" indent="-176530" algn="l" rtl="0">
              <a:spcBef>
                <a:spcPts val="500"/>
              </a:spcBef>
              <a:spcAft>
                <a:spcPts val="0"/>
              </a:spcAft>
              <a:buClr>
                <a:srgbClr val="262626"/>
              </a:buClr>
              <a:buSzPts val="1900"/>
              <a:buFont typeface="Garamond"/>
              <a:buChar char="◦"/>
            </a:pPr>
            <a:r>
              <a:rPr lang="en-US" sz="1900" dirty="0">
                <a:solidFill>
                  <a:schemeClr val="dk1"/>
                </a:solidFill>
                <a:latin typeface="Century Gothic"/>
                <a:ea typeface="Century Gothic"/>
                <a:cs typeface="Century Gothic"/>
                <a:sym typeface="Century Gothic"/>
              </a:rPr>
              <a:t>evidence-based instructional practices and activities that promote comprehension, oral language, phonological awareness, phonics, fluency, and vocabulary</a:t>
            </a:r>
            <a:endParaRPr sz="1900" dirty="0">
              <a:solidFill>
                <a:schemeClr val="dk1"/>
              </a:solidFill>
              <a:latin typeface="Century Gothic"/>
              <a:ea typeface="Century Gothic"/>
              <a:cs typeface="Century Gothic"/>
              <a:sym typeface="Century Gothic"/>
            </a:endParaRPr>
          </a:p>
          <a:p>
            <a:pPr marL="457200" lvl="1" indent="-176530" algn="l" rtl="0">
              <a:spcBef>
                <a:spcPts val="500"/>
              </a:spcBef>
              <a:spcAft>
                <a:spcPts val="0"/>
              </a:spcAft>
              <a:buClr>
                <a:srgbClr val="262626"/>
              </a:buClr>
              <a:buSzPts val="1900"/>
              <a:buFont typeface="Garamond"/>
              <a:buChar char="◦"/>
            </a:pPr>
            <a:r>
              <a:rPr lang="en-US" sz="1900" dirty="0">
                <a:solidFill>
                  <a:schemeClr val="dk1"/>
                </a:solidFill>
                <a:latin typeface="Century Gothic"/>
                <a:ea typeface="Century Gothic"/>
                <a:cs typeface="Century Gothic"/>
                <a:sym typeface="Century Gothic"/>
              </a:rPr>
              <a:t>whole group and small group lessons</a:t>
            </a:r>
            <a:endParaRPr sz="1900" dirty="0">
              <a:solidFill>
                <a:schemeClr val="dk1"/>
              </a:solidFill>
              <a:latin typeface="Century Gothic"/>
              <a:ea typeface="Century Gothic"/>
              <a:cs typeface="Century Gothic"/>
              <a:sym typeface="Century Gothic"/>
            </a:endParaRPr>
          </a:p>
          <a:p>
            <a:pPr marL="457200" lvl="1" indent="-176530" algn="l" rtl="0">
              <a:spcBef>
                <a:spcPts val="500"/>
              </a:spcBef>
              <a:spcAft>
                <a:spcPts val="0"/>
              </a:spcAft>
              <a:buClr>
                <a:srgbClr val="262626"/>
              </a:buClr>
              <a:buSzPts val="1900"/>
              <a:buFont typeface="Garamond"/>
              <a:buChar char="◦"/>
            </a:pPr>
            <a:r>
              <a:rPr lang="en-US" sz="1900" dirty="0">
                <a:solidFill>
                  <a:schemeClr val="dk1"/>
                </a:solidFill>
                <a:latin typeface="Century Gothic"/>
                <a:ea typeface="Century Gothic"/>
                <a:cs typeface="Century Gothic"/>
                <a:sym typeface="Century Gothic"/>
              </a:rPr>
              <a:t>differentiated instruction based on data</a:t>
            </a:r>
            <a:endParaRPr sz="1900" dirty="0">
              <a:solidFill>
                <a:schemeClr val="dk1"/>
              </a:solidFill>
              <a:latin typeface="Century Gothic"/>
              <a:ea typeface="Century Gothic"/>
              <a:cs typeface="Century Gothic"/>
              <a:sym typeface="Century Gothic"/>
            </a:endParaRPr>
          </a:p>
          <a:p>
            <a:pPr marL="457200" lvl="1" indent="-176530" algn="l" rtl="0">
              <a:spcBef>
                <a:spcPts val="500"/>
              </a:spcBef>
              <a:spcAft>
                <a:spcPts val="0"/>
              </a:spcAft>
              <a:buClr>
                <a:srgbClr val="262626"/>
              </a:buClr>
              <a:buSzPts val="1900"/>
              <a:buFont typeface="Garamond"/>
              <a:buChar char="◦"/>
            </a:pPr>
            <a:r>
              <a:rPr lang="en-US" sz="1900" dirty="0">
                <a:solidFill>
                  <a:schemeClr val="dk1"/>
                </a:solidFill>
                <a:latin typeface="Century Gothic"/>
                <a:ea typeface="Century Gothic"/>
                <a:cs typeface="Century Gothic"/>
                <a:sym typeface="Century Gothic"/>
              </a:rPr>
              <a:t>assessments that will inform future instruction</a:t>
            </a:r>
            <a:endParaRPr sz="1900" dirty="0">
              <a:solidFill>
                <a:schemeClr val="dk1"/>
              </a:solidFill>
              <a:latin typeface="Century Gothic"/>
              <a:ea typeface="Century Gothic"/>
              <a:cs typeface="Century Gothic"/>
              <a:sym typeface="Century Gothic"/>
            </a:endParaRPr>
          </a:p>
          <a:p>
            <a:pPr marL="0" lvl="0" indent="0" algn="l" rtl="0">
              <a:lnSpc>
                <a:spcPct val="110000"/>
              </a:lnSpc>
              <a:spcBef>
                <a:spcPts val="900"/>
              </a:spcBef>
              <a:spcAft>
                <a:spcPts val="0"/>
              </a:spcAft>
              <a:buNone/>
            </a:pPr>
            <a:r>
              <a:rPr lang="en-US" sz="1900" dirty="0">
                <a:solidFill>
                  <a:schemeClr val="dk1"/>
                </a:solidFill>
                <a:latin typeface="Century Gothic"/>
                <a:ea typeface="Century Gothic"/>
                <a:cs typeface="Century Gothic"/>
                <a:sym typeface="Century Gothic"/>
              </a:rPr>
              <a:t>A </a:t>
            </a:r>
            <a:r>
              <a:rPr lang="en-US" sz="1900" b="1" dirty="0">
                <a:solidFill>
                  <a:schemeClr val="dk1"/>
                </a:solidFill>
                <a:latin typeface="Century Gothic"/>
                <a:ea typeface="Century Gothic"/>
                <a:cs typeface="Century Gothic"/>
                <a:sym typeface="Century Gothic"/>
              </a:rPr>
              <a:t>rubric </a:t>
            </a:r>
            <a:r>
              <a:rPr lang="en-US" sz="1900" dirty="0">
                <a:solidFill>
                  <a:schemeClr val="dk1"/>
                </a:solidFill>
                <a:latin typeface="Century Gothic"/>
                <a:ea typeface="Century Gothic"/>
                <a:cs typeface="Century Gothic"/>
                <a:sym typeface="Century Gothic"/>
              </a:rPr>
              <a:t>is provided for you to review the culminating projects. </a:t>
            </a:r>
            <a:endParaRPr dirty="0"/>
          </a:p>
        </p:txBody>
      </p:sp>
      <p:sp>
        <p:nvSpPr>
          <p:cNvPr id="320" name="Google Shape;320;g7b01727f20_0_204"/>
          <p:cNvSpPr txBox="1"/>
          <p:nvPr/>
        </p:nvSpPr>
        <p:spPr>
          <a:xfrm>
            <a:off x="6954600" y="2249500"/>
            <a:ext cx="4443000" cy="400200"/>
          </a:xfrm>
          <a:prstGeom prst="rect">
            <a:avLst/>
          </a:prstGeom>
          <a:noFill/>
          <a:ln>
            <a:noFill/>
          </a:ln>
        </p:spPr>
        <p:txBody>
          <a:bodyPr spcFirstLastPara="1" wrap="square" lIns="91425" tIns="91425" rIns="91425" bIns="91425" anchor="t" anchorCtr="0">
            <a:spAutoFit/>
          </a:bodyPr>
          <a:lstStyle/>
          <a:p>
            <a:pPr marL="0" lvl="0" indent="0" algn="l" rtl="0">
              <a:spcBef>
                <a:spcPts val="500"/>
              </a:spcBef>
              <a:spcAft>
                <a:spcPts val="0"/>
              </a:spcAft>
              <a:buNone/>
            </a:pP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30"/>
        <p:cNvGrpSpPr/>
        <p:nvPr/>
      </p:nvGrpSpPr>
      <p:grpSpPr>
        <a:xfrm>
          <a:off x="0" y="0"/>
          <a:ext cx="0" cy="0"/>
          <a:chOff x="0" y="0"/>
          <a:chExt cx="0" cy="0"/>
        </a:xfrm>
      </p:grpSpPr>
      <p:sp>
        <p:nvSpPr>
          <p:cNvPr id="431" name="Google Shape;431;p18"/>
          <p:cNvSpPr txBox="1">
            <a:spLocks noGrp="1"/>
          </p:cNvSpPr>
          <p:nvPr>
            <p:ph type="body" idx="1"/>
          </p:nvPr>
        </p:nvSpPr>
        <p:spPr>
          <a:xfrm>
            <a:off x="901148" y="1625985"/>
            <a:ext cx="10548730" cy="5271771"/>
          </a:xfrm>
          <a:prstGeom prst="rect">
            <a:avLst/>
          </a:prstGeom>
          <a:noFill/>
          <a:ln>
            <a:noFill/>
          </a:ln>
        </p:spPr>
        <p:txBody>
          <a:bodyPr spcFirstLastPara="1" wrap="square" lIns="91425" tIns="45700" rIns="91425" bIns="45700" anchor="t" anchorCtr="0">
            <a:noAutofit/>
          </a:bodyPr>
          <a:lstStyle/>
          <a:p>
            <a:pPr marL="0" lvl="0" indent="0" algn="l" rtl="0">
              <a:lnSpc>
                <a:spcPct val="110000"/>
              </a:lnSpc>
              <a:spcBef>
                <a:spcPts val="0"/>
              </a:spcBef>
              <a:spcAft>
                <a:spcPts val="0"/>
              </a:spcAft>
              <a:buSzPts val="2000"/>
              <a:buNone/>
            </a:pPr>
            <a:r>
              <a:rPr lang="en-US" sz="2000"/>
              <a:t>One of the most important findings of the National Literacy Panel on Language-Minority Children and Youth was that </a:t>
            </a:r>
            <a:r>
              <a:rPr lang="en-US" sz="2000" b="1"/>
              <a:t>the effects of reading instruction on ELs’ reading comprehension were uneven and often nonexistent even when comprehension skills were taught directly.  </a:t>
            </a:r>
            <a:r>
              <a:rPr lang="en-US" sz="2000"/>
              <a:t>This is in contrast to studies with English-proficient students, for whom reading instruction helps improve reading comprehension.  Why does improving reading comprehension for English learners instructed in English appear so elusive?  A likely explanation is that lower levels of English proficiency interfere with comprehension and can blunt the effects of otherwise sound instruction.</a:t>
            </a:r>
            <a:endParaRPr/>
          </a:p>
          <a:p>
            <a:pPr marL="0" lvl="0" indent="0" algn="l" rtl="0">
              <a:lnSpc>
                <a:spcPct val="110000"/>
              </a:lnSpc>
              <a:spcBef>
                <a:spcPts val="900"/>
              </a:spcBef>
              <a:spcAft>
                <a:spcPts val="0"/>
              </a:spcAft>
              <a:buSzPts val="2000"/>
              <a:buNone/>
            </a:pPr>
            <a:r>
              <a:rPr lang="en-US" sz="2000"/>
              <a:t>The article found that</a:t>
            </a:r>
            <a:r>
              <a:rPr lang="en-US" sz="2000" b="1"/>
              <a:t> instructional conversations had no overall effect on ELs’ story comprehension</a:t>
            </a:r>
            <a:r>
              <a:rPr lang="en-US" sz="2000"/>
              <a:t>— students in both groups understood the story about equally.  They did find that instructional conversations produced deeper understandings of a complex concept at the heart of a story the students read, but this is different from story comprehension.</a:t>
            </a:r>
            <a:endParaRPr/>
          </a:p>
        </p:txBody>
      </p:sp>
      <p:pic>
        <p:nvPicPr>
          <p:cNvPr id="432" name="Google Shape;432;p18"/>
          <p:cNvPicPr preferRelativeResize="0"/>
          <p:nvPr/>
        </p:nvPicPr>
        <p:blipFill rotWithShape="1">
          <a:blip r:embed="rId3">
            <a:alphaModFix/>
          </a:blip>
          <a:srcRect/>
          <a:stretch/>
        </p:blipFill>
        <p:spPr>
          <a:xfrm>
            <a:off x="1066800" y="396111"/>
            <a:ext cx="10058400" cy="1190118"/>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36"/>
        <p:cNvGrpSpPr/>
        <p:nvPr/>
      </p:nvGrpSpPr>
      <p:grpSpPr>
        <a:xfrm>
          <a:off x="0" y="0"/>
          <a:ext cx="0" cy="0"/>
          <a:chOff x="0" y="0"/>
          <a:chExt cx="0" cy="0"/>
        </a:xfrm>
      </p:grpSpPr>
      <p:sp>
        <p:nvSpPr>
          <p:cNvPr id="437" name="Google Shape;437;p19"/>
          <p:cNvSpPr txBox="1">
            <a:spLocks noGrp="1"/>
          </p:cNvSpPr>
          <p:nvPr>
            <p:ph type="body" idx="1"/>
          </p:nvPr>
        </p:nvSpPr>
        <p:spPr>
          <a:xfrm>
            <a:off x="1066800" y="1921565"/>
            <a:ext cx="10058400" cy="4474064"/>
          </a:xfrm>
          <a:prstGeom prst="rect">
            <a:avLst/>
          </a:prstGeom>
          <a:noFill/>
          <a:ln>
            <a:noFill/>
          </a:ln>
        </p:spPr>
        <p:txBody>
          <a:bodyPr spcFirstLastPara="1" wrap="square" lIns="91425" tIns="45700" rIns="91425" bIns="45700" anchor="t" anchorCtr="0">
            <a:noAutofit/>
          </a:bodyPr>
          <a:lstStyle/>
          <a:p>
            <a:pPr marL="0" lvl="0" indent="0" algn="l" rtl="0">
              <a:lnSpc>
                <a:spcPct val="110000"/>
              </a:lnSpc>
              <a:spcBef>
                <a:spcPts val="0"/>
              </a:spcBef>
              <a:spcAft>
                <a:spcPts val="0"/>
              </a:spcAft>
              <a:buSzPts val="2000"/>
              <a:buNone/>
            </a:pPr>
            <a:r>
              <a:rPr lang="en-US" sz="2000"/>
              <a:t>The article looked at the results for students with different English proficiency levels and they found something striking: for the students with the highest English proficiency, participation in instructional conversations did have an impact on story comprehension—91 percent accuracy versus 73 percent accuracy for students in the comparison group.  The middle-level students also did better with instructional conversations, but the results were not statistically significant.  The lowest-level English speakers did worse with instructional conversations, although also not to a statistically significant degree.  </a:t>
            </a:r>
            <a:endParaRPr/>
          </a:p>
          <a:p>
            <a:pPr marL="0" lvl="0" indent="0" algn="l" rtl="0">
              <a:lnSpc>
                <a:spcPct val="110000"/>
              </a:lnSpc>
              <a:spcBef>
                <a:spcPts val="900"/>
              </a:spcBef>
              <a:spcAft>
                <a:spcPts val="0"/>
              </a:spcAft>
              <a:buSzPts val="2000"/>
              <a:buNone/>
            </a:pPr>
            <a:r>
              <a:rPr lang="en-US" sz="2000" b="1"/>
              <a:t>These results suggest that instruction aimed at improving ELs’ comprehension is likely to be more effective when ELs have relatively higher English skills, but less effective, ineffective, or even possibly counterproductive when their English skills are lower.</a:t>
            </a:r>
            <a:endParaRPr b="1"/>
          </a:p>
        </p:txBody>
      </p:sp>
      <p:pic>
        <p:nvPicPr>
          <p:cNvPr id="438" name="Google Shape;438;p19"/>
          <p:cNvPicPr preferRelativeResize="0"/>
          <p:nvPr/>
        </p:nvPicPr>
        <p:blipFill rotWithShape="1">
          <a:blip r:embed="rId3">
            <a:alphaModFix/>
          </a:blip>
          <a:srcRect/>
          <a:stretch/>
        </p:blipFill>
        <p:spPr>
          <a:xfrm>
            <a:off x="1066800" y="462371"/>
            <a:ext cx="10058400" cy="1190118"/>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42"/>
        <p:cNvGrpSpPr/>
        <p:nvPr/>
      </p:nvGrpSpPr>
      <p:grpSpPr>
        <a:xfrm>
          <a:off x="0" y="0"/>
          <a:ext cx="0" cy="0"/>
          <a:chOff x="0" y="0"/>
          <a:chExt cx="0" cy="0"/>
        </a:xfrm>
      </p:grpSpPr>
      <p:sp>
        <p:nvSpPr>
          <p:cNvPr id="443" name="Google Shape;443;p20"/>
          <p:cNvSpPr txBox="1">
            <a:spLocks noGrp="1"/>
          </p:cNvSpPr>
          <p:nvPr>
            <p:ph type="body" idx="1"/>
          </p:nvPr>
        </p:nvSpPr>
        <p:spPr>
          <a:xfrm>
            <a:off x="1066800" y="1762540"/>
            <a:ext cx="10058400" cy="4704522"/>
          </a:xfrm>
          <a:prstGeom prst="rect">
            <a:avLst/>
          </a:prstGeom>
          <a:noFill/>
          <a:ln>
            <a:noFill/>
          </a:ln>
        </p:spPr>
        <p:txBody>
          <a:bodyPr spcFirstLastPara="1" wrap="square" lIns="91425" tIns="45700" rIns="91425" bIns="45700" anchor="t" anchorCtr="0">
            <a:noAutofit/>
          </a:bodyPr>
          <a:lstStyle/>
          <a:p>
            <a:pPr marL="0" lvl="0" indent="0" algn="l" rtl="0">
              <a:lnSpc>
                <a:spcPct val="110000"/>
              </a:lnSpc>
              <a:spcBef>
                <a:spcPts val="0"/>
              </a:spcBef>
              <a:spcAft>
                <a:spcPts val="0"/>
              </a:spcAft>
              <a:buSzPts val="2000"/>
              <a:buNone/>
            </a:pPr>
            <a:r>
              <a:rPr lang="en-US" sz="2000" b="1"/>
              <a:t>Educators and researchers have proposed a set of instructional supports or modifications that are sometimes referred to as sheltered instruction</a:t>
            </a:r>
            <a:r>
              <a:rPr lang="en-US" sz="2000"/>
              <a:t>.  The goal of sheltered strategies is to facilitate the learning of grade-level academic content and skills for students being instructed in English but who have limited proficiency in the language.  Sheltered instruction can be expected to contribute to English language development, but its real focus is academic content and skills.  </a:t>
            </a:r>
            <a:endParaRPr/>
          </a:p>
          <a:p>
            <a:pPr marL="0" lvl="0" indent="0" algn="l" rtl="0">
              <a:lnSpc>
                <a:spcPct val="110000"/>
              </a:lnSpc>
              <a:spcBef>
                <a:spcPts val="900"/>
              </a:spcBef>
              <a:spcAft>
                <a:spcPts val="0"/>
              </a:spcAft>
              <a:buSzPts val="600"/>
              <a:buNone/>
            </a:pPr>
            <a:endParaRPr sz="600"/>
          </a:p>
          <a:p>
            <a:pPr marL="0" lvl="0" indent="0" algn="l" rtl="0">
              <a:lnSpc>
                <a:spcPct val="110000"/>
              </a:lnSpc>
              <a:spcBef>
                <a:spcPts val="900"/>
              </a:spcBef>
              <a:spcAft>
                <a:spcPts val="0"/>
              </a:spcAft>
              <a:buSzPts val="2000"/>
              <a:buNone/>
            </a:pPr>
            <a:r>
              <a:rPr lang="en-US" sz="2000" b="1"/>
              <a:t>Some of the supports and modifications that have been proposed for instructing ELs include: </a:t>
            </a:r>
            <a:endParaRPr/>
          </a:p>
          <a:p>
            <a:pPr marL="0" lvl="0" indent="0" algn="l" rtl="0">
              <a:lnSpc>
                <a:spcPct val="110000"/>
              </a:lnSpc>
              <a:spcBef>
                <a:spcPts val="900"/>
              </a:spcBef>
              <a:spcAft>
                <a:spcPts val="0"/>
              </a:spcAft>
              <a:buSzPts val="2000"/>
              <a:buNone/>
            </a:pPr>
            <a:r>
              <a:rPr lang="en-US" sz="2000"/>
              <a:t>• Building on student experiences and familiar content (then adding on material that will broaden and deepen students’ knowledge) </a:t>
            </a:r>
            <a:endParaRPr/>
          </a:p>
          <a:p>
            <a:pPr marL="0" lvl="0" indent="0" algn="l" rtl="0">
              <a:lnSpc>
                <a:spcPct val="110000"/>
              </a:lnSpc>
              <a:spcBef>
                <a:spcPts val="900"/>
              </a:spcBef>
              <a:spcAft>
                <a:spcPts val="0"/>
              </a:spcAft>
              <a:buSzPts val="2000"/>
              <a:buNone/>
            </a:pPr>
            <a:r>
              <a:rPr lang="en-US" sz="2000"/>
              <a:t>• Providing students with necessary background knowledge</a:t>
            </a:r>
            <a:endParaRPr/>
          </a:p>
        </p:txBody>
      </p:sp>
      <p:pic>
        <p:nvPicPr>
          <p:cNvPr id="444" name="Google Shape;444;p20"/>
          <p:cNvPicPr preferRelativeResize="0"/>
          <p:nvPr/>
        </p:nvPicPr>
        <p:blipFill rotWithShape="1">
          <a:blip r:embed="rId3">
            <a:alphaModFix/>
          </a:blip>
          <a:srcRect/>
          <a:stretch/>
        </p:blipFill>
        <p:spPr>
          <a:xfrm>
            <a:off x="1066800" y="462371"/>
            <a:ext cx="10058400" cy="1190118"/>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48"/>
        <p:cNvGrpSpPr/>
        <p:nvPr/>
      </p:nvGrpSpPr>
      <p:grpSpPr>
        <a:xfrm>
          <a:off x="0" y="0"/>
          <a:ext cx="0" cy="0"/>
          <a:chOff x="0" y="0"/>
          <a:chExt cx="0" cy="0"/>
        </a:xfrm>
      </p:grpSpPr>
      <p:sp>
        <p:nvSpPr>
          <p:cNvPr id="449" name="Google Shape;449;p21"/>
          <p:cNvSpPr txBox="1">
            <a:spLocks noGrp="1"/>
          </p:cNvSpPr>
          <p:nvPr>
            <p:ph type="body" idx="1"/>
          </p:nvPr>
        </p:nvSpPr>
        <p:spPr>
          <a:xfrm>
            <a:off x="1066800" y="1709531"/>
            <a:ext cx="10058400" cy="4784035"/>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2000"/>
              <a:buNone/>
            </a:pPr>
            <a:r>
              <a:rPr lang="en-US" sz="2000" b="1"/>
              <a:t>Continued:</a:t>
            </a:r>
            <a:endParaRPr/>
          </a:p>
          <a:p>
            <a:pPr marL="0" lvl="0" indent="0" algn="l" rtl="0">
              <a:lnSpc>
                <a:spcPct val="100000"/>
              </a:lnSpc>
              <a:spcBef>
                <a:spcPts val="900"/>
              </a:spcBef>
              <a:spcAft>
                <a:spcPts val="0"/>
              </a:spcAft>
              <a:buSzPts val="2000"/>
              <a:buNone/>
            </a:pPr>
            <a:r>
              <a:rPr lang="en-US" sz="2000"/>
              <a:t>• Using graphic organizers (tables, web diagrams, Venn diagrams) to organize information and clarify concepts </a:t>
            </a:r>
            <a:endParaRPr/>
          </a:p>
          <a:p>
            <a:pPr marL="0" lvl="0" indent="0" algn="l" rtl="0">
              <a:lnSpc>
                <a:spcPct val="100000"/>
              </a:lnSpc>
              <a:spcBef>
                <a:spcPts val="900"/>
              </a:spcBef>
              <a:spcAft>
                <a:spcPts val="0"/>
              </a:spcAft>
              <a:buSzPts val="2000"/>
              <a:buNone/>
            </a:pPr>
            <a:r>
              <a:rPr lang="en-US" sz="2000"/>
              <a:t>• Making instruction and learning tasks extremely clear</a:t>
            </a:r>
            <a:endParaRPr/>
          </a:p>
          <a:p>
            <a:pPr marL="0" lvl="0" indent="0" algn="l" rtl="0">
              <a:lnSpc>
                <a:spcPct val="100000"/>
              </a:lnSpc>
              <a:spcBef>
                <a:spcPts val="900"/>
              </a:spcBef>
              <a:spcAft>
                <a:spcPts val="0"/>
              </a:spcAft>
              <a:buSzPts val="2000"/>
              <a:buNone/>
            </a:pPr>
            <a:r>
              <a:rPr lang="en-US" sz="2000"/>
              <a:t>• Using pictures, demonstrations, and real-life objects</a:t>
            </a:r>
            <a:endParaRPr/>
          </a:p>
          <a:p>
            <a:pPr marL="0" lvl="0" indent="0" algn="l" rtl="0">
              <a:lnSpc>
                <a:spcPct val="100000"/>
              </a:lnSpc>
              <a:spcBef>
                <a:spcPts val="900"/>
              </a:spcBef>
              <a:spcAft>
                <a:spcPts val="0"/>
              </a:spcAft>
              <a:buSzPts val="2000"/>
              <a:buNone/>
            </a:pPr>
            <a:r>
              <a:rPr lang="en-US" sz="2000"/>
              <a:t>• Providing hands-on, interactive learning activities</a:t>
            </a:r>
            <a:endParaRPr/>
          </a:p>
          <a:p>
            <a:pPr marL="0" lvl="0" indent="0" algn="l" rtl="0">
              <a:lnSpc>
                <a:spcPct val="100000"/>
              </a:lnSpc>
              <a:spcBef>
                <a:spcPts val="900"/>
              </a:spcBef>
              <a:spcAft>
                <a:spcPts val="0"/>
              </a:spcAft>
              <a:buSzPts val="2000"/>
              <a:buNone/>
            </a:pPr>
            <a:r>
              <a:rPr lang="en-US" sz="2000"/>
              <a:t>• Providing redundant information (gestures, visual cues)</a:t>
            </a:r>
            <a:endParaRPr/>
          </a:p>
          <a:p>
            <a:pPr marL="0" lvl="0" indent="0" algn="l" rtl="0">
              <a:lnSpc>
                <a:spcPct val="100000"/>
              </a:lnSpc>
              <a:spcBef>
                <a:spcPts val="900"/>
              </a:spcBef>
              <a:spcAft>
                <a:spcPts val="0"/>
              </a:spcAft>
              <a:buSzPts val="2000"/>
              <a:buNone/>
            </a:pPr>
            <a:r>
              <a:rPr lang="en-US" sz="2000"/>
              <a:t>• Giving additional practice and time for discussion of key concepts</a:t>
            </a:r>
            <a:endParaRPr/>
          </a:p>
          <a:p>
            <a:pPr marL="0" lvl="0" indent="0" algn="l" rtl="0">
              <a:lnSpc>
                <a:spcPct val="100000"/>
              </a:lnSpc>
              <a:spcBef>
                <a:spcPts val="900"/>
              </a:spcBef>
              <a:spcAft>
                <a:spcPts val="0"/>
              </a:spcAft>
              <a:buSzPts val="2000"/>
              <a:buNone/>
            </a:pPr>
            <a:r>
              <a:rPr lang="en-US" sz="2000"/>
              <a:t>• Designating language and content objectives for each lesson</a:t>
            </a:r>
            <a:endParaRPr/>
          </a:p>
          <a:p>
            <a:pPr marL="0" lvl="0" indent="0" algn="l" rtl="0">
              <a:lnSpc>
                <a:spcPct val="100000"/>
              </a:lnSpc>
              <a:spcBef>
                <a:spcPts val="900"/>
              </a:spcBef>
              <a:spcAft>
                <a:spcPts val="0"/>
              </a:spcAft>
              <a:buSzPts val="2000"/>
              <a:buNone/>
            </a:pPr>
            <a:r>
              <a:rPr lang="en-US" sz="2000"/>
              <a:t>• Using sentence frames and models to help students talk about academic content</a:t>
            </a:r>
            <a:endParaRPr/>
          </a:p>
          <a:p>
            <a:pPr marL="0" lvl="0" indent="0" algn="l" rtl="0">
              <a:lnSpc>
                <a:spcPct val="100000"/>
              </a:lnSpc>
              <a:spcBef>
                <a:spcPts val="900"/>
              </a:spcBef>
              <a:spcAft>
                <a:spcPts val="0"/>
              </a:spcAft>
              <a:buSzPts val="2000"/>
              <a:buNone/>
            </a:pPr>
            <a:r>
              <a:rPr lang="en-US" sz="2000"/>
              <a:t>• Providing instruction differentiated by students’ English language proficiency</a:t>
            </a:r>
            <a:endParaRPr sz="2000" b="1"/>
          </a:p>
        </p:txBody>
      </p:sp>
      <p:pic>
        <p:nvPicPr>
          <p:cNvPr id="450" name="Google Shape;450;p21"/>
          <p:cNvPicPr preferRelativeResize="0"/>
          <p:nvPr/>
        </p:nvPicPr>
        <p:blipFill rotWithShape="1">
          <a:blip r:embed="rId3">
            <a:alphaModFix/>
          </a:blip>
          <a:srcRect/>
          <a:stretch/>
        </p:blipFill>
        <p:spPr>
          <a:xfrm>
            <a:off x="1066800" y="462371"/>
            <a:ext cx="10058400" cy="1190118"/>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54"/>
        <p:cNvGrpSpPr/>
        <p:nvPr/>
      </p:nvGrpSpPr>
      <p:grpSpPr>
        <a:xfrm>
          <a:off x="0" y="0"/>
          <a:ext cx="0" cy="0"/>
          <a:chOff x="0" y="0"/>
          <a:chExt cx="0" cy="0"/>
        </a:xfrm>
      </p:grpSpPr>
      <p:sp>
        <p:nvSpPr>
          <p:cNvPr id="455" name="Google Shape;455;p22"/>
          <p:cNvSpPr txBox="1">
            <a:spLocks noGrp="1"/>
          </p:cNvSpPr>
          <p:nvPr>
            <p:ph type="body" idx="1"/>
          </p:nvPr>
        </p:nvSpPr>
        <p:spPr>
          <a:xfrm>
            <a:off x="1066800" y="1789043"/>
            <a:ext cx="10058400" cy="4929809"/>
          </a:xfrm>
          <a:prstGeom prst="rect">
            <a:avLst/>
          </a:prstGeom>
          <a:noFill/>
          <a:ln>
            <a:noFill/>
          </a:ln>
        </p:spPr>
        <p:txBody>
          <a:bodyPr spcFirstLastPara="1" wrap="square" lIns="91425" tIns="45700" rIns="91425" bIns="45700" anchor="t" anchorCtr="0">
            <a:noAutofit/>
          </a:bodyPr>
          <a:lstStyle/>
          <a:p>
            <a:pPr marL="0" lvl="0" indent="0" algn="l" rtl="0">
              <a:lnSpc>
                <a:spcPct val="110000"/>
              </a:lnSpc>
              <a:spcBef>
                <a:spcPts val="0"/>
              </a:spcBef>
              <a:spcAft>
                <a:spcPts val="0"/>
              </a:spcAft>
              <a:buSzPts val="2000"/>
              <a:buNone/>
            </a:pPr>
            <a:r>
              <a:rPr lang="en-US" sz="2000"/>
              <a:t>The problem with this proposed set of instructional supports is that there is not much evidence that these strategies actually help English learners overcome the challenges they face in learning advanced academic content and skills, as they will be required to do with grade level standards.  There are virtually no data to suggest that sheltered instruction or any of these modifications and supports help ELs keep up with non-ELs or help close the achievement gap between them.  </a:t>
            </a:r>
            <a:endParaRPr/>
          </a:p>
          <a:p>
            <a:pPr marL="0" lvl="0" indent="0" algn="l" rtl="0">
              <a:lnSpc>
                <a:spcPct val="110000"/>
              </a:lnSpc>
              <a:spcBef>
                <a:spcPts val="900"/>
              </a:spcBef>
              <a:spcAft>
                <a:spcPts val="0"/>
              </a:spcAft>
              <a:buSzPts val="1000"/>
              <a:buNone/>
            </a:pPr>
            <a:endParaRPr sz="1000"/>
          </a:p>
          <a:p>
            <a:pPr marL="0" lvl="0" indent="0" algn="l" rtl="0">
              <a:lnSpc>
                <a:spcPct val="110000"/>
              </a:lnSpc>
              <a:spcBef>
                <a:spcPts val="900"/>
              </a:spcBef>
              <a:spcAft>
                <a:spcPts val="0"/>
              </a:spcAft>
              <a:buSzPts val="2000"/>
              <a:buNone/>
            </a:pPr>
            <a:r>
              <a:rPr lang="en-US" sz="2000"/>
              <a:t>For some of the items on the list, such as the use of content and language objectives, sentence frames, and differentiating instruction by English proficiency levels, there are no published data at all about their effects on ELs’ learning.  </a:t>
            </a:r>
            <a:endParaRPr/>
          </a:p>
        </p:txBody>
      </p:sp>
      <p:pic>
        <p:nvPicPr>
          <p:cNvPr id="456" name="Google Shape;456;p22"/>
          <p:cNvPicPr preferRelativeResize="0"/>
          <p:nvPr/>
        </p:nvPicPr>
        <p:blipFill rotWithShape="1">
          <a:blip r:embed="rId3">
            <a:alphaModFix/>
          </a:blip>
          <a:srcRect/>
          <a:stretch/>
        </p:blipFill>
        <p:spPr>
          <a:xfrm>
            <a:off x="1066800" y="462371"/>
            <a:ext cx="10058400" cy="1190118"/>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60"/>
        <p:cNvGrpSpPr/>
        <p:nvPr/>
      </p:nvGrpSpPr>
      <p:grpSpPr>
        <a:xfrm>
          <a:off x="0" y="0"/>
          <a:ext cx="0" cy="0"/>
          <a:chOff x="0" y="0"/>
          <a:chExt cx="0" cy="0"/>
        </a:xfrm>
      </p:grpSpPr>
      <p:sp>
        <p:nvSpPr>
          <p:cNvPr id="461" name="Google Shape;461;p23"/>
          <p:cNvSpPr txBox="1">
            <a:spLocks noGrp="1"/>
          </p:cNvSpPr>
          <p:nvPr>
            <p:ph type="body" idx="1"/>
          </p:nvPr>
        </p:nvSpPr>
        <p:spPr>
          <a:xfrm>
            <a:off x="1066800" y="1828799"/>
            <a:ext cx="10058400" cy="4566829"/>
          </a:xfrm>
          <a:prstGeom prst="rect">
            <a:avLst/>
          </a:prstGeom>
          <a:noFill/>
          <a:ln>
            <a:noFill/>
          </a:ln>
        </p:spPr>
        <p:txBody>
          <a:bodyPr spcFirstLastPara="1" wrap="square" lIns="91425" tIns="45700" rIns="91425" bIns="45700" anchor="t" anchorCtr="0">
            <a:normAutofit/>
          </a:bodyPr>
          <a:lstStyle/>
          <a:p>
            <a:pPr marL="0" lvl="0" indent="0" algn="l" rtl="0">
              <a:lnSpc>
                <a:spcPct val="110000"/>
              </a:lnSpc>
              <a:spcBef>
                <a:spcPts val="0"/>
              </a:spcBef>
              <a:spcAft>
                <a:spcPts val="0"/>
              </a:spcAft>
              <a:buSzPts val="2000"/>
              <a:buNone/>
            </a:pPr>
            <a:r>
              <a:rPr lang="en-US" sz="2000"/>
              <a:t>Even the most popular sheltered model in existence and one that brings together many different elements into a useful and coherent instructional model—the Sheltered Instruction Observation Protocol (SIOP)—has yet to demonstrate more than a very modest effect on student learning. </a:t>
            </a:r>
            <a:endParaRPr/>
          </a:p>
          <a:p>
            <a:pPr marL="0" lvl="0" indent="0" algn="l" rtl="0">
              <a:lnSpc>
                <a:spcPct val="110000"/>
              </a:lnSpc>
              <a:spcBef>
                <a:spcPts val="900"/>
              </a:spcBef>
              <a:spcAft>
                <a:spcPts val="0"/>
              </a:spcAft>
              <a:buSzPts val="2000"/>
              <a:buNone/>
            </a:pPr>
            <a:r>
              <a:rPr lang="en-US" sz="2000"/>
              <a:t>The most recent study found modest effects that were not statistically significant.</a:t>
            </a:r>
            <a:endParaRPr/>
          </a:p>
          <a:p>
            <a:pPr marL="0" lvl="0" indent="0" algn="l" rtl="0">
              <a:lnSpc>
                <a:spcPct val="110000"/>
              </a:lnSpc>
              <a:spcBef>
                <a:spcPts val="900"/>
              </a:spcBef>
              <a:spcAft>
                <a:spcPts val="0"/>
              </a:spcAft>
              <a:buSzPts val="1000"/>
              <a:buNone/>
            </a:pPr>
            <a:endParaRPr sz="1000"/>
          </a:p>
          <a:p>
            <a:pPr marL="0" lvl="0" indent="0" algn="l" rtl="0">
              <a:lnSpc>
                <a:spcPct val="110000"/>
              </a:lnSpc>
              <a:spcBef>
                <a:spcPts val="900"/>
              </a:spcBef>
              <a:spcAft>
                <a:spcPts val="0"/>
              </a:spcAft>
              <a:buSzPts val="2000"/>
              <a:buNone/>
            </a:pPr>
            <a:r>
              <a:rPr lang="en-US" sz="2000"/>
              <a:t>However, there is some evidence that these supports and modifications do benefit ELs.  For example, studies reviewed by the National Literacy Panel on Language-Minority Children and Youth find that building on students’ experiences and using material with familiar content can facilitate ELs’ literacy development and reading comprehension.</a:t>
            </a:r>
            <a:endParaRPr/>
          </a:p>
        </p:txBody>
      </p:sp>
      <p:pic>
        <p:nvPicPr>
          <p:cNvPr id="462" name="Google Shape;462;p23"/>
          <p:cNvPicPr preferRelativeResize="0"/>
          <p:nvPr/>
        </p:nvPicPr>
        <p:blipFill rotWithShape="1">
          <a:blip r:embed="rId3">
            <a:alphaModFix/>
          </a:blip>
          <a:srcRect/>
          <a:stretch/>
        </p:blipFill>
        <p:spPr>
          <a:xfrm>
            <a:off x="1066800" y="462371"/>
            <a:ext cx="10058400" cy="1190118"/>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66"/>
        <p:cNvGrpSpPr/>
        <p:nvPr/>
      </p:nvGrpSpPr>
      <p:grpSpPr>
        <a:xfrm>
          <a:off x="0" y="0"/>
          <a:ext cx="0" cy="0"/>
          <a:chOff x="0" y="0"/>
          <a:chExt cx="0" cy="0"/>
        </a:xfrm>
      </p:grpSpPr>
      <p:sp>
        <p:nvSpPr>
          <p:cNvPr id="467" name="Google Shape;467;p24"/>
          <p:cNvSpPr txBox="1">
            <a:spLocks noGrp="1"/>
          </p:cNvSpPr>
          <p:nvPr>
            <p:ph type="body" idx="1"/>
          </p:nvPr>
        </p:nvSpPr>
        <p:spPr>
          <a:xfrm>
            <a:off x="1066800" y="1895061"/>
            <a:ext cx="10058400" cy="4057683"/>
          </a:xfrm>
          <a:prstGeom prst="rect">
            <a:avLst/>
          </a:prstGeom>
          <a:noFill/>
          <a:ln>
            <a:noFill/>
          </a:ln>
        </p:spPr>
        <p:txBody>
          <a:bodyPr spcFirstLastPara="1" wrap="square" lIns="91425" tIns="45700" rIns="91425" bIns="45700" anchor="t" anchorCtr="0">
            <a:noAutofit/>
          </a:bodyPr>
          <a:lstStyle/>
          <a:p>
            <a:pPr marL="0" lvl="0" indent="0" algn="l" rtl="0">
              <a:lnSpc>
                <a:spcPct val="110000"/>
              </a:lnSpc>
              <a:spcBef>
                <a:spcPts val="0"/>
              </a:spcBef>
              <a:spcAft>
                <a:spcPts val="0"/>
              </a:spcAft>
              <a:buSzPts val="2000"/>
              <a:buNone/>
            </a:pPr>
            <a:r>
              <a:rPr lang="en-US" sz="2000"/>
              <a:t>It is generally true that what we know and are already familiar with can influence new learning and the comprehension of what we read.  Teachers should therefore use materials with some degree of familiarity to students.  If students are expected to read material with unfamiliar content, it is important to help them acquire the necessary background knowledge.  Building background knowledge or building on prior experience and familiar content might be especially important for ELs, since they face the double challenge of learning academic content and skills as they learn the language of instruction. </a:t>
            </a:r>
            <a:endParaRPr sz="1000"/>
          </a:p>
          <a:p>
            <a:pPr marL="0" lvl="0" indent="0" algn="l" rtl="0">
              <a:lnSpc>
                <a:spcPct val="110000"/>
              </a:lnSpc>
              <a:spcBef>
                <a:spcPts val="900"/>
              </a:spcBef>
              <a:spcAft>
                <a:spcPts val="0"/>
              </a:spcAft>
              <a:buSzPts val="1000"/>
              <a:buNone/>
            </a:pPr>
            <a:endParaRPr sz="1000"/>
          </a:p>
          <a:p>
            <a:pPr marL="0" lvl="0" indent="0" algn="l" rtl="0">
              <a:lnSpc>
                <a:spcPct val="110000"/>
              </a:lnSpc>
              <a:spcBef>
                <a:spcPts val="900"/>
              </a:spcBef>
              <a:spcAft>
                <a:spcPts val="0"/>
              </a:spcAft>
              <a:buSzPts val="2000"/>
              <a:buNone/>
            </a:pPr>
            <a:r>
              <a:rPr lang="en-US" sz="2000"/>
              <a:t>There is also substantial literature on graphic displays and organizers, which facilitate and support learning by clarifying content and making explicit the relationships among concepts.</a:t>
            </a:r>
            <a:endParaRPr/>
          </a:p>
          <a:p>
            <a:pPr marL="0" lvl="0" indent="0" algn="l" rtl="0">
              <a:lnSpc>
                <a:spcPct val="110000"/>
              </a:lnSpc>
              <a:spcBef>
                <a:spcPts val="900"/>
              </a:spcBef>
              <a:spcAft>
                <a:spcPts val="0"/>
              </a:spcAft>
              <a:buSzPts val="2000"/>
              <a:buNone/>
            </a:pPr>
            <a:endParaRPr sz="2000"/>
          </a:p>
        </p:txBody>
      </p:sp>
      <p:pic>
        <p:nvPicPr>
          <p:cNvPr id="468" name="Google Shape;468;p24"/>
          <p:cNvPicPr preferRelativeResize="0"/>
          <p:nvPr/>
        </p:nvPicPr>
        <p:blipFill rotWithShape="1">
          <a:blip r:embed="rId3">
            <a:alphaModFix/>
          </a:blip>
          <a:srcRect/>
          <a:stretch/>
        </p:blipFill>
        <p:spPr>
          <a:xfrm>
            <a:off x="1066800" y="462371"/>
            <a:ext cx="10058400" cy="1190118"/>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72"/>
        <p:cNvGrpSpPr/>
        <p:nvPr/>
      </p:nvGrpSpPr>
      <p:grpSpPr>
        <a:xfrm>
          <a:off x="0" y="0"/>
          <a:ext cx="0" cy="0"/>
          <a:chOff x="0" y="0"/>
          <a:chExt cx="0" cy="0"/>
        </a:xfrm>
      </p:grpSpPr>
      <p:sp>
        <p:nvSpPr>
          <p:cNvPr id="473" name="Google Shape;473;p25"/>
          <p:cNvSpPr txBox="1">
            <a:spLocks noGrp="1"/>
          </p:cNvSpPr>
          <p:nvPr>
            <p:ph type="body" idx="1"/>
          </p:nvPr>
        </p:nvSpPr>
        <p:spPr>
          <a:xfrm>
            <a:off x="1066800" y="1921565"/>
            <a:ext cx="10058400" cy="4585251"/>
          </a:xfrm>
          <a:prstGeom prst="rect">
            <a:avLst/>
          </a:prstGeom>
          <a:noFill/>
          <a:ln>
            <a:noFill/>
          </a:ln>
        </p:spPr>
        <p:txBody>
          <a:bodyPr spcFirstLastPara="1" wrap="square" lIns="91425" tIns="45700" rIns="91425" bIns="45700" anchor="t" anchorCtr="0">
            <a:noAutofit/>
          </a:bodyPr>
          <a:lstStyle/>
          <a:p>
            <a:pPr marL="0" lvl="0" indent="0" algn="l" rtl="0">
              <a:lnSpc>
                <a:spcPct val="110000"/>
              </a:lnSpc>
              <a:spcBef>
                <a:spcPts val="0"/>
              </a:spcBef>
              <a:spcAft>
                <a:spcPts val="0"/>
              </a:spcAft>
              <a:buSzPts val="2000"/>
              <a:buNone/>
            </a:pPr>
            <a:r>
              <a:rPr lang="en-US" sz="2000"/>
              <a:t>One team of researchers taught students explicitly about the science inquiry method by using pictures to illustrate the process, employing multiple modes of representation (for example, verbal, gestural, graphic, or written), and incorporating students’ prior linguistic and cultural knowledge into the instruction.  Another team built its intervention around the topic of immigration, which presumably had considerable resonance for the ELs, who were themselves immigrants or whose parents were immigrants from Latin America or the Caribbean.  </a:t>
            </a:r>
            <a:endParaRPr/>
          </a:p>
          <a:p>
            <a:pPr marL="0" lvl="0" indent="0" algn="l" rtl="0">
              <a:lnSpc>
                <a:spcPct val="110000"/>
              </a:lnSpc>
              <a:spcBef>
                <a:spcPts val="900"/>
              </a:spcBef>
              <a:spcAft>
                <a:spcPts val="0"/>
              </a:spcAft>
              <a:buSzPts val="2000"/>
              <a:buNone/>
            </a:pPr>
            <a:r>
              <a:rPr lang="en-US" sz="2000"/>
              <a:t>This team also used supports in the home language. While both programs showed positive effects on student learning, neither study found any difference in learning outcomes for ELs and non-ELs.</a:t>
            </a:r>
            <a:endParaRPr/>
          </a:p>
        </p:txBody>
      </p:sp>
      <p:pic>
        <p:nvPicPr>
          <p:cNvPr id="474" name="Google Shape;474;p25"/>
          <p:cNvPicPr preferRelativeResize="0"/>
          <p:nvPr/>
        </p:nvPicPr>
        <p:blipFill rotWithShape="1">
          <a:blip r:embed="rId3">
            <a:alphaModFix/>
          </a:blip>
          <a:srcRect/>
          <a:stretch/>
        </p:blipFill>
        <p:spPr>
          <a:xfrm>
            <a:off x="1066800" y="462371"/>
            <a:ext cx="10058400" cy="1190118"/>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sp>
        <p:nvSpPr>
          <p:cNvPr id="479" name="Google Shape;479;p26"/>
          <p:cNvSpPr txBox="1">
            <a:spLocks noGrp="1"/>
          </p:cNvSpPr>
          <p:nvPr>
            <p:ph type="body" idx="1"/>
          </p:nvPr>
        </p:nvSpPr>
        <p:spPr>
          <a:xfrm>
            <a:off x="1066800" y="1749287"/>
            <a:ext cx="10058400" cy="6215270"/>
          </a:xfrm>
          <a:prstGeom prst="rect">
            <a:avLst/>
          </a:prstGeom>
          <a:noFill/>
          <a:ln>
            <a:noFill/>
          </a:ln>
        </p:spPr>
        <p:txBody>
          <a:bodyPr spcFirstLastPara="1" wrap="square" lIns="91425" tIns="45700" rIns="91425" bIns="45700" anchor="t" anchorCtr="0">
            <a:noAutofit/>
          </a:bodyPr>
          <a:lstStyle/>
          <a:p>
            <a:pPr marL="0" lvl="0" indent="0" algn="l" rtl="0">
              <a:lnSpc>
                <a:spcPct val="110000"/>
              </a:lnSpc>
              <a:spcBef>
                <a:spcPts val="0"/>
              </a:spcBef>
              <a:spcAft>
                <a:spcPts val="0"/>
              </a:spcAft>
              <a:buSzPts val="2000"/>
              <a:buNone/>
            </a:pPr>
            <a:r>
              <a:rPr lang="en-US" sz="2000"/>
              <a:t>One recent study represents a new development.  The researchers found that “</a:t>
            </a:r>
            <a:r>
              <a:rPr lang="en-US" sz="2000" b="1"/>
              <a:t>multimedia-enhanced instruction</a:t>
            </a:r>
            <a:r>
              <a:rPr lang="en-US" sz="2000"/>
              <a:t>” (videos used as part of lessons) helped make read-aloud vocabulary instruction more effective for ELs in preschool to second grade but had no effect on the learning of non-ELs.  </a:t>
            </a:r>
            <a:endParaRPr/>
          </a:p>
          <a:p>
            <a:pPr marL="0" lvl="0" indent="0" algn="l" rtl="0">
              <a:lnSpc>
                <a:spcPct val="110000"/>
              </a:lnSpc>
              <a:spcBef>
                <a:spcPts val="900"/>
              </a:spcBef>
              <a:spcAft>
                <a:spcPts val="0"/>
              </a:spcAft>
              <a:buSzPts val="2000"/>
              <a:buNone/>
            </a:pPr>
            <a:r>
              <a:rPr lang="en-US" sz="2000"/>
              <a:t>Teachers used videos related to the topics in books they read aloud to their students as part of the science curriculum on habitats (for example, coral reefs or deserts).  </a:t>
            </a:r>
            <a:endParaRPr/>
          </a:p>
          <a:p>
            <a:pPr marL="0" lvl="0" indent="0" algn="l" rtl="0">
              <a:lnSpc>
                <a:spcPct val="110000"/>
              </a:lnSpc>
              <a:spcBef>
                <a:spcPts val="900"/>
              </a:spcBef>
              <a:spcAft>
                <a:spcPts val="0"/>
              </a:spcAft>
              <a:buSzPts val="2000"/>
              <a:buNone/>
            </a:pPr>
            <a:r>
              <a:rPr lang="en-US" sz="2000"/>
              <a:t>The ELs who saw the videos as part of the vocabulary instruction learned more of the target words and made greater gains on a general vocabulary measure than those who did not. The videos helped either greatly diminish or eliminate the gap between ELs and non-ELs on the target words.  This suggests a potentially very effective strategy that improves ELs’ vocabulary learning while not compromising the learning of students already proficient in English.  </a:t>
            </a:r>
            <a:endParaRPr/>
          </a:p>
          <a:p>
            <a:pPr marL="0" lvl="0" indent="0" algn="l" rtl="0">
              <a:lnSpc>
                <a:spcPct val="110000"/>
              </a:lnSpc>
              <a:spcBef>
                <a:spcPts val="900"/>
              </a:spcBef>
              <a:spcAft>
                <a:spcPts val="0"/>
              </a:spcAft>
              <a:buSzPts val="2000"/>
              <a:buNone/>
            </a:pPr>
            <a:endParaRPr sz="2000"/>
          </a:p>
        </p:txBody>
      </p:sp>
      <p:pic>
        <p:nvPicPr>
          <p:cNvPr id="480" name="Google Shape;480;p26"/>
          <p:cNvPicPr preferRelativeResize="0"/>
          <p:nvPr/>
        </p:nvPicPr>
        <p:blipFill rotWithShape="1">
          <a:blip r:embed="rId3">
            <a:alphaModFix/>
          </a:blip>
          <a:srcRect/>
          <a:stretch/>
        </p:blipFill>
        <p:spPr>
          <a:xfrm>
            <a:off x="1066800" y="462371"/>
            <a:ext cx="10058400" cy="1190118"/>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84"/>
        <p:cNvGrpSpPr/>
        <p:nvPr/>
      </p:nvGrpSpPr>
      <p:grpSpPr>
        <a:xfrm>
          <a:off x="0" y="0"/>
          <a:ext cx="0" cy="0"/>
          <a:chOff x="0" y="0"/>
          <a:chExt cx="0" cy="0"/>
        </a:xfrm>
      </p:grpSpPr>
      <p:sp>
        <p:nvSpPr>
          <p:cNvPr id="485" name="Google Shape;485;p27"/>
          <p:cNvSpPr txBox="1">
            <a:spLocks noGrp="1"/>
          </p:cNvSpPr>
          <p:nvPr>
            <p:ph type="body" idx="1"/>
          </p:nvPr>
        </p:nvSpPr>
        <p:spPr>
          <a:xfrm>
            <a:off x="1066800" y="1934817"/>
            <a:ext cx="10058400" cy="4017927"/>
          </a:xfrm>
          <a:prstGeom prst="rect">
            <a:avLst/>
          </a:prstGeom>
          <a:noFill/>
          <a:ln>
            <a:noFill/>
          </a:ln>
        </p:spPr>
        <p:txBody>
          <a:bodyPr spcFirstLastPara="1" wrap="square" lIns="91425" tIns="45700" rIns="91425" bIns="45700" anchor="t" anchorCtr="0">
            <a:normAutofit/>
          </a:bodyPr>
          <a:lstStyle/>
          <a:p>
            <a:pPr marL="0" lvl="0" indent="0" algn="l" rtl="0">
              <a:lnSpc>
                <a:spcPct val="110000"/>
              </a:lnSpc>
              <a:spcBef>
                <a:spcPts val="0"/>
              </a:spcBef>
              <a:spcAft>
                <a:spcPts val="0"/>
              </a:spcAft>
              <a:buSzPts val="2000"/>
              <a:buNone/>
            </a:pPr>
            <a:r>
              <a:rPr lang="en-US" sz="2000"/>
              <a:t>In short, we have many promising leads but not a very good understanding of how to help ELs learn high-level academic content and skills despite limited English proficiency.  </a:t>
            </a:r>
            <a:endParaRPr/>
          </a:p>
          <a:p>
            <a:pPr marL="0" lvl="0" indent="0" algn="l" rtl="0">
              <a:lnSpc>
                <a:spcPct val="110000"/>
              </a:lnSpc>
              <a:spcBef>
                <a:spcPts val="900"/>
              </a:spcBef>
              <a:spcAft>
                <a:spcPts val="0"/>
              </a:spcAft>
              <a:buSzPts val="2000"/>
              <a:buNone/>
            </a:pPr>
            <a:r>
              <a:rPr lang="en-US" sz="2000"/>
              <a:t>What one researcher wrote about instruction focusing on language in addition to academic content—“the published research is at an early stage”—is equally true for other supports intended to help ELs achieve at high academic levels.</a:t>
            </a:r>
            <a:endParaRPr/>
          </a:p>
        </p:txBody>
      </p:sp>
      <p:pic>
        <p:nvPicPr>
          <p:cNvPr id="486" name="Google Shape;486;p27"/>
          <p:cNvPicPr preferRelativeResize="0"/>
          <p:nvPr/>
        </p:nvPicPr>
        <p:blipFill rotWithShape="1">
          <a:blip r:embed="rId3">
            <a:alphaModFix/>
          </a:blip>
          <a:srcRect/>
          <a:stretch/>
        </p:blipFill>
        <p:spPr>
          <a:xfrm>
            <a:off x="1066800" y="462371"/>
            <a:ext cx="10058400" cy="1190118"/>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Google Shape;325;g7b01727f20_0_303"/>
          <p:cNvSpPr txBox="1">
            <a:spLocks noGrp="1"/>
          </p:cNvSpPr>
          <p:nvPr>
            <p:ph type="body" idx="1"/>
          </p:nvPr>
        </p:nvSpPr>
        <p:spPr>
          <a:xfrm>
            <a:off x="1066800" y="1722783"/>
            <a:ext cx="10058400" cy="4823700"/>
          </a:xfrm>
          <a:prstGeom prst="rect">
            <a:avLst/>
          </a:prstGeom>
          <a:noFill/>
          <a:ln>
            <a:noFill/>
          </a:ln>
        </p:spPr>
        <p:txBody>
          <a:bodyPr spcFirstLastPara="1" wrap="square" lIns="91425" tIns="45700" rIns="91425" bIns="45700" anchor="t" anchorCtr="0">
            <a:noAutofit/>
          </a:bodyPr>
          <a:lstStyle/>
          <a:p>
            <a:pPr marL="0" lvl="0" indent="0" algn="l" rtl="0">
              <a:lnSpc>
                <a:spcPct val="110000"/>
              </a:lnSpc>
              <a:spcBef>
                <a:spcPts val="0"/>
              </a:spcBef>
              <a:spcAft>
                <a:spcPts val="0"/>
              </a:spcAft>
              <a:buSzPts val="2200"/>
              <a:buNone/>
            </a:pPr>
            <a:r>
              <a:rPr lang="en-US" sz="2200" b="1"/>
              <a:t>Let’s debrief from the last session by reviewing Activity 3.3!   </a:t>
            </a:r>
            <a:endParaRPr/>
          </a:p>
          <a:p>
            <a:pPr marL="0" lvl="0" indent="0" algn="l" rtl="0">
              <a:lnSpc>
                <a:spcPct val="110000"/>
              </a:lnSpc>
              <a:spcBef>
                <a:spcPts val="900"/>
              </a:spcBef>
              <a:spcAft>
                <a:spcPts val="0"/>
              </a:spcAft>
              <a:buSzPts val="2200"/>
              <a:buNone/>
            </a:pPr>
            <a:r>
              <a:rPr lang="en-US" sz="2200" b="1"/>
              <a:t>You implemented the lesson plan you created. </a:t>
            </a:r>
            <a:endParaRPr sz="2200" b="1"/>
          </a:p>
          <a:p>
            <a:pPr marL="0" lvl="0" indent="0" algn="l" rtl="0">
              <a:lnSpc>
                <a:spcPct val="110000"/>
              </a:lnSpc>
              <a:spcBef>
                <a:spcPts val="0"/>
              </a:spcBef>
              <a:spcAft>
                <a:spcPts val="0"/>
              </a:spcAft>
              <a:buSzPts val="2200"/>
              <a:buNone/>
            </a:pPr>
            <a:r>
              <a:rPr lang="en-US" sz="2200" b="1"/>
              <a:t>Discuss</a:t>
            </a:r>
            <a:r>
              <a:rPr lang="en-US" sz="2200"/>
              <a:t>:  </a:t>
            </a:r>
            <a:endParaRPr/>
          </a:p>
          <a:p>
            <a:pPr marL="182880" lvl="0" indent="-182880" algn="l" rtl="0">
              <a:lnSpc>
                <a:spcPct val="110000"/>
              </a:lnSpc>
              <a:spcBef>
                <a:spcPts val="0"/>
              </a:spcBef>
              <a:spcAft>
                <a:spcPts val="0"/>
              </a:spcAft>
              <a:buSzPts val="2000"/>
              <a:buFont typeface="Century Gothic"/>
              <a:buAutoNum type="arabicPeriod"/>
            </a:pPr>
            <a:r>
              <a:rPr lang="en-US" sz="2000">
                <a:solidFill>
                  <a:srgbClr val="000000"/>
                </a:solidFill>
              </a:rPr>
              <a:t>  </a:t>
            </a:r>
            <a:r>
              <a:rPr lang="en-US" sz="2000" b="0" i="0" u="none" strike="noStrike">
                <a:solidFill>
                  <a:srgbClr val="000000"/>
                </a:solidFill>
              </a:rPr>
              <a:t>Did you implement the discussion questions and follow-up questions as </a:t>
            </a:r>
            <a:endParaRPr/>
          </a:p>
          <a:p>
            <a:pPr marL="0" lvl="0" indent="0" algn="l" rtl="0">
              <a:lnSpc>
                <a:spcPct val="110000"/>
              </a:lnSpc>
              <a:spcBef>
                <a:spcPts val="0"/>
              </a:spcBef>
              <a:spcAft>
                <a:spcPts val="0"/>
              </a:spcAft>
              <a:buSzPts val="2000"/>
              <a:buNone/>
            </a:pPr>
            <a:r>
              <a:rPr lang="en-US" sz="2000">
                <a:solidFill>
                  <a:srgbClr val="000000"/>
                </a:solidFill>
              </a:rPr>
              <a:t>     </a:t>
            </a:r>
            <a:r>
              <a:rPr lang="en-US" sz="2000" b="0" i="0" u="none" strike="noStrike">
                <a:solidFill>
                  <a:srgbClr val="000000"/>
                </a:solidFill>
              </a:rPr>
              <a:t>planned?  If not, describe any adjustments you made and why you made</a:t>
            </a:r>
            <a:endParaRPr/>
          </a:p>
          <a:p>
            <a:pPr marL="0" lvl="0" indent="0" algn="l" rtl="0">
              <a:lnSpc>
                <a:spcPct val="110000"/>
              </a:lnSpc>
              <a:spcBef>
                <a:spcPts val="0"/>
              </a:spcBef>
              <a:spcAft>
                <a:spcPts val="0"/>
              </a:spcAft>
              <a:buSzPts val="2000"/>
              <a:buNone/>
            </a:pPr>
            <a:r>
              <a:rPr lang="en-US" sz="2000">
                <a:solidFill>
                  <a:srgbClr val="000000"/>
                </a:solidFill>
              </a:rPr>
              <a:t>     </a:t>
            </a:r>
            <a:r>
              <a:rPr lang="en-US" sz="2000" b="0" i="0" u="none" strike="noStrike">
                <a:solidFill>
                  <a:srgbClr val="000000"/>
                </a:solidFill>
              </a:rPr>
              <a:t>them. </a:t>
            </a:r>
            <a:endParaRPr/>
          </a:p>
          <a:p>
            <a:pPr marL="182880" lvl="0" indent="-55878" algn="l" rtl="0">
              <a:lnSpc>
                <a:spcPct val="110000"/>
              </a:lnSpc>
              <a:spcBef>
                <a:spcPts val="0"/>
              </a:spcBef>
              <a:spcAft>
                <a:spcPts val="0"/>
              </a:spcAft>
              <a:buSzPts val="2000"/>
              <a:buFont typeface="Century Gothic"/>
              <a:buNone/>
            </a:pPr>
            <a:endParaRPr sz="2000" b="0" i="0" u="none" strike="noStrike">
              <a:solidFill>
                <a:srgbClr val="000000"/>
              </a:solidFill>
            </a:endParaRPr>
          </a:p>
          <a:p>
            <a:pPr marL="182880" lvl="0" indent="-182880" algn="l" rtl="0">
              <a:lnSpc>
                <a:spcPct val="110000"/>
              </a:lnSpc>
              <a:spcBef>
                <a:spcPts val="0"/>
              </a:spcBef>
              <a:spcAft>
                <a:spcPts val="0"/>
              </a:spcAft>
              <a:buSzPts val="2000"/>
              <a:buFont typeface="Century Gothic"/>
              <a:buAutoNum type="arabicPeriod" startAt="2"/>
            </a:pPr>
            <a:r>
              <a:rPr lang="en-US" sz="2000" b="0"/>
              <a:t>  </a:t>
            </a:r>
            <a:r>
              <a:rPr lang="en-US" sz="2000" b="0" i="0" u="none" strike="noStrike">
                <a:solidFill>
                  <a:srgbClr val="000000"/>
                </a:solidFill>
              </a:rPr>
              <a:t>How did your students respond to your text discussion?  Which scaffolds were</a:t>
            </a:r>
            <a:endParaRPr/>
          </a:p>
          <a:p>
            <a:pPr marL="0" lvl="0" indent="0" algn="l" rtl="0">
              <a:lnSpc>
                <a:spcPct val="110000"/>
              </a:lnSpc>
              <a:spcBef>
                <a:spcPts val="0"/>
              </a:spcBef>
              <a:spcAft>
                <a:spcPts val="0"/>
              </a:spcAft>
              <a:buSzPts val="2000"/>
              <a:buNone/>
            </a:pPr>
            <a:r>
              <a:rPr lang="en-US" sz="2000">
                <a:solidFill>
                  <a:srgbClr val="000000"/>
                </a:solidFill>
              </a:rPr>
              <a:t>     </a:t>
            </a:r>
            <a:r>
              <a:rPr lang="en-US" sz="2000" b="0" i="0" u="none" strike="noStrike">
                <a:solidFill>
                  <a:srgbClr val="000000"/>
                </a:solidFill>
              </a:rPr>
              <a:t>effective?</a:t>
            </a:r>
            <a:endParaRPr/>
          </a:p>
          <a:p>
            <a:pPr marL="182880" lvl="0" indent="-55878" algn="l" rtl="0">
              <a:lnSpc>
                <a:spcPct val="110000"/>
              </a:lnSpc>
              <a:spcBef>
                <a:spcPts val="0"/>
              </a:spcBef>
              <a:spcAft>
                <a:spcPts val="0"/>
              </a:spcAft>
              <a:buSzPts val="2000"/>
              <a:buFont typeface="Century Gothic"/>
              <a:buNone/>
            </a:pPr>
            <a:endParaRPr sz="2000" b="0" i="0" u="none" strike="noStrike">
              <a:solidFill>
                <a:srgbClr val="000000"/>
              </a:solidFill>
            </a:endParaRPr>
          </a:p>
          <a:p>
            <a:pPr marL="0" lvl="0" indent="0" algn="l" rtl="0">
              <a:lnSpc>
                <a:spcPct val="110000"/>
              </a:lnSpc>
              <a:spcBef>
                <a:spcPts val="0"/>
              </a:spcBef>
              <a:spcAft>
                <a:spcPts val="0"/>
              </a:spcAft>
              <a:buSzPts val="2000"/>
              <a:buNone/>
            </a:pPr>
            <a:r>
              <a:rPr lang="en-US" sz="2000">
                <a:solidFill>
                  <a:srgbClr val="000000"/>
                </a:solidFill>
              </a:rPr>
              <a:t>3.  Were the student-led </a:t>
            </a:r>
            <a:r>
              <a:rPr lang="en-US" sz="2000" b="0" i="0" u="none" strike="noStrike">
                <a:solidFill>
                  <a:srgbClr val="000000"/>
                </a:solidFill>
              </a:rPr>
              <a:t>structured small-group discussions effective?  What</a:t>
            </a:r>
            <a:endParaRPr/>
          </a:p>
          <a:p>
            <a:pPr marL="0" lvl="0" indent="0" algn="l" rtl="0">
              <a:lnSpc>
                <a:spcPct val="110000"/>
              </a:lnSpc>
              <a:spcBef>
                <a:spcPts val="0"/>
              </a:spcBef>
              <a:spcAft>
                <a:spcPts val="0"/>
              </a:spcAft>
              <a:buSzPts val="2000"/>
              <a:buNone/>
            </a:pPr>
            <a:r>
              <a:rPr lang="en-US" sz="2000">
                <a:solidFill>
                  <a:srgbClr val="000000"/>
                </a:solidFill>
              </a:rPr>
              <a:t>     </a:t>
            </a:r>
            <a:r>
              <a:rPr lang="en-US" sz="2000" b="0" i="0" u="none" strike="noStrike">
                <a:solidFill>
                  <a:srgbClr val="000000"/>
                </a:solidFill>
              </a:rPr>
              <a:t>would you change for next time?</a:t>
            </a:r>
            <a:endParaRPr/>
          </a:p>
          <a:p>
            <a:pPr marL="0" lvl="0" indent="0" algn="l" rtl="0">
              <a:lnSpc>
                <a:spcPct val="110000"/>
              </a:lnSpc>
              <a:spcBef>
                <a:spcPts val="0"/>
              </a:spcBef>
              <a:spcAft>
                <a:spcPts val="0"/>
              </a:spcAft>
              <a:buSzPts val="2000"/>
              <a:buNone/>
            </a:pPr>
            <a:endParaRPr sz="2000" b="0" i="0" u="none" strike="noStrike">
              <a:solidFill>
                <a:srgbClr val="000000"/>
              </a:solidFill>
            </a:endParaRPr>
          </a:p>
        </p:txBody>
      </p:sp>
      <p:pic>
        <p:nvPicPr>
          <p:cNvPr id="326" name="Google Shape;326;g7b01727f20_0_303"/>
          <p:cNvPicPr preferRelativeResize="0"/>
          <p:nvPr/>
        </p:nvPicPr>
        <p:blipFill rotWithShape="1">
          <a:blip r:embed="rId3">
            <a:alphaModFix/>
          </a:blip>
          <a:srcRect/>
          <a:stretch/>
        </p:blipFill>
        <p:spPr>
          <a:xfrm>
            <a:off x="967933" y="461516"/>
            <a:ext cx="10157267" cy="1028356"/>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90"/>
        <p:cNvGrpSpPr/>
        <p:nvPr/>
      </p:nvGrpSpPr>
      <p:grpSpPr>
        <a:xfrm>
          <a:off x="0" y="0"/>
          <a:ext cx="0" cy="0"/>
          <a:chOff x="0" y="0"/>
          <a:chExt cx="0" cy="0"/>
        </a:xfrm>
      </p:grpSpPr>
      <p:sp>
        <p:nvSpPr>
          <p:cNvPr id="491" name="Google Shape;491;p28"/>
          <p:cNvSpPr txBox="1">
            <a:spLocks noGrp="1"/>
          </p:cNvSpPr>
          <p:nvPr>
            <p:ph type="body" idx="1"/>
          </p:nvPr>
        </p:nvSpPr>
        <p:spPr>
          <a:xfrm>
            <a:off x="1066800" y="1855304"/>
            <a:ext cx="10058400" cy="4545496"/>
          </a:xfrm>
          <a:prstGeom prst="rect">
            <a:avLst/>
          </a:prstGeom>
          <a:noFill/>
          <a:ln>
            <a:noFill/>
          </a:ln>
        </p:spPr>
        <p:txBody>
          <a:bodyPr spcFirstLastPara="1" wrap="square" lIns="91425" tIns="45700" rIns="91425" bIns="45700" anchor="t" anchorCtr="0">
            <a:noAutofit/>
          </a:bodyPr>
          <a:lstStyle/>
          <a:p>
            <a:pPr marL="0" lvl="0" indent="0" algn="l" rtl="0">
              <a:lnSpc>
                <a:spcPct val="110000"/>
              </a:lnSpc>
              <a:spcBef>
                <a:spcPts val="0"/>
              </a:spcBef>
              <a:spcAft>
                <a:spcPts val="0"/>
              </a:spcAft>
              <a:buSzPts val="2000"/>
              <a:buNone/>
            </a:pPr>
            <a:r>
              <a:rPr lang="en-US" sz="2000" b="1"/>
              <a:t>The home language can be used to promote academic development.  </a:t>
            </a:r>
            <a:endParaRPr/>
          </a:p>
          <a:p>
            <a:pPr marL="0" lvl="0" indent="0" algn="l" rtl="0">
              <a:lnSpc>
                <a:spcPct val="110000"/>
              </a:lnSpc>
              <a:spcBef>
                <a:spcPts val="900"/>
              </a:spcBef>
              <a:spcAft>
                <a:spcPts val="0"/>
              </a:spcAft>
              <a:buSzPts val="600"/>
              <a:buNone/>
            </a:pPr>
            <a:endParaRPr sz="600"/>
          </a:p>
          <a:p>
            <a:pPr marL="0" lvl="0" indent="0" algn="l" rtl="0">
              <a:lnSpc>
                <a:spcPct val="110000"/>
              </a:lnSpc>
              <a:spcBef>
                <a:spcPts val="0"/>
              </a:spcBef>
              <a:spcAft>
                <a:spcPts val="0"/>
              </a:spcAft>
              <a:buSzPts val="2000"/>
              <a:buNone/>
            </a:pPr>
            <a:r>
              <a:rPr lang="en-US" sz="2000"/>
              <a:t>The most controversial topic in instructing ELs is the role of the home language.</a:t>
            </a:r>
            <a:endParaRPr/>
          </a:p>
          <a:p>
            <a:pPr marL="0" lvl="0" indent="0" algn="l" rtl="0">
              <a:lnSpc>
                <a:spcPct val="110000"/>
              </a:lnSpc>
              <a:spcBef>
                <a:spcPts val="0"/>
              </a:spcBef>
              <a:spcAft>
                <a:spcPts val="0"/>
              </a:spcAft>
              <a:buSzPts val="2000"/>
              <a:buNone/>
            </a:pPr>
            <a:endParaRPr sz="2000"/>
          </a:p>
          <a:p>
            <a:pPr marL="0" lvl="0" indent="0" algn="l" rtl="0">
              <a:lnSpc>
                <a:spcPct val="110000"/>
              </a:lnSpc>
              <a:spcBef>
                <a:spcPts val="0"/>
              </a:spcBef>
              <a:spcAft>
                <a:spcPts val="0"/>
              </a:spcAft>
              <a:buSzPts val="2000"/>
              <a:buNone/>
            </a:pPr>
            <a:r>
              <a:rPr lang="en-US" sz="2000"/>
              <a:t>There are two aspects to the issue: </a:t>
            </a:r>
            <a:endParaRPr/>
          </a:p>
          <a:p>
            <a:pPr marL="182880" lvl="0" indent="-182880" algn="l" rtl="0">
              <a:lnSpc>
                <a:spcPct val="110000"/>
              </a:lnSpc>
              <a:spcBef>
                <a:spcPts val="900"/>
              </a:spcBef>
              <a:spcAft>
                <a:spcPts val="0"/>
              </a:spcAft>
              <a:buSzPts val="2000"/>
              <a:buFont typeface="Arial"/>
              <a:buChar char="•"/>
            </a:pPr>
            <a:r>
              <a:rPr lang="en-US" sz="2000"/>
              <a:t>teaching academic content and skills, such as reading and mathematics, in the home language</a:t>
            </a:r>
            <a:endParaRPr/>
          </a:p>
          <a:p>
            <a:pPr marL="182880" lvl="0" indent="-182880" algn="l" rtl="0">
              <a:lnSpc>
                <a:spcPct val="110000"/>
              </a:lnSpc>
              <a:spcBef>
                <a:spcPts val="900"/>
              </a:spcBef>
              <a:spcAft>
                <a:spcPts val="0"/>
              </a:spcAft>
              <a:buSzPts val="2000"/>
              <a:buFont typeface="Arial"/>
              <a:buChar char="•"/>
            </a:pPr>
            <a:r>
              <a:rPr lang="en-US" sz="2000"/>
              <a:t>using the home language as support in an otherwise all-English instructional environment—for example, providing definitions or brief explanations in the home language, but keeping instruction overwhelmingly in English </a:t>
            </a:r>
            <a:endParaRPr/>
          </a:p>
        </p:txBody>
      </p:sp>
      <p:pic>
        <p:nvPicPr>
          <p:cNvPr id="492" name="Google Shape;492;p28"/>
          <p:cNvPicPr preferRelativeResize="0"/>
          <p:nvPr/>
        </p:nvPicPr>
        <p:blipFill rotWithShape="1">
          <a:blip r:embed="rId3">
            <a:alphaModFix/>
          </a:blip>
          <a:srcRect/>
          <a:stretch/>
        </p:blipFill>
        <p:spPr>
          <a:xfrm>
            <a:off x="1066800" y="462371"/>
            <a:ext cx="10058400" cy="1190118"/>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96"/>
        <p:cNvGrpSpPr/>
        <p:nvPr/>
      </p:nvGrpSpPr>
      <p:grpSpPr>
        <a:xfrm>
          <a:off x="0" y="0"/>
          <a:ext cx="0" cy="0"/>
          <a:chOff x="0" y="0"/>
          <a:chExt cx="0" cy="0"/>
        </a:xfrm>
      </p:grpSpPr>
      <p:sp>
        <p:nvSpPr>
          <p:cNvPr id="497" name="Google Shape;497;p29"/>
          <p:cNvSpPr txBox="1">
            <a:spLocks noGrp="1"/>
          </p:cNvSpPr>
          <p:nvPr>
            <p:ph type="body" idx="1"/>
          </p:nvPr>
        </p:nvSpPr>
        <p:spPr>
          <a:xfrm>
            <a:off x="914399" y="1709531"/>
            <a:ext cx="10561983" cy="4903304"/>
          </a:xfrm>
          <a:prstGeom prst="rect">
            <a:avLst/>
          </a:prstGeom>
          <a:noFill/>
          <a:ln>
            <a:noFill/>
          </a:ln>
        </p:spPr>
        <p:txBody>
          <a:bodyPr spcFirstLastPara="1" wrap="square" lIns="91425" tIns="45700" rIns="91425" bIns="45700" anchor="t" anchorCtr="0">
            <a:normAutofit/>
          </a:bodyPr>
          <a:lstStyle/>
          <a:p>
            <a:pPr marL="0" lvl="0" indent="0" algn="l" rtl="0">
              <a:lnSpc>
                <a:spcPct val="110000"/>
              </a:lnSpc>
              <a:spcBef>
                <a:spcPts val="0"/>
              </a:spcBef>
              <a:spcAft>
                <a:spcPts val="0"/>
              </a:spcAft>
              <a:buSzPts val="2000"/>
              <a:buNone/>
            </a:pPr>
            <a:r>
              <a:rPr lang="en-US" sz="2000"/>
              <a:t>Teaching academic skills in the home language is at the core of the great “bilingual education” debate.  Proponents of bilingual education have long argued that students should be taught in their home language (although certainly not exclusively) and that doing so strengthens the home language and creates a more solid foundation for acquiring academic skills in English. </a:t>
            </a:r>
            <a:endParaRPr/>
          </a:p>
          <a:p>
            <a:pPr marL="0" lvl="0" indent="0" algn="l" rtl="0">
              <a:lnSpc>
                <a:spcPct val="110000"/>
              </a:lnSpc>
              <a:spcBef>
                <a:spcPts val="900"/>
              </a:spcBef>
              <a:spcAft>
                <a:spcPts val="0"/>
              </a:spcAft>
              <a:buSzPts val="2000"/>
              <a:buNone/>
            </a:pPr>
            <a:r>
              <a:rPr lang="en-US" sz="2000"/>
              <a:t>Opponents of bilingual education argue that instruction in a student’s home language is a waste of time, depresses achievement in English, and simply delays an EL’s entrance into the academic (and social) mainstream.  </a:t>
            </a:r>
            <a:endParaRPr/>
          </a:p>
          <a:p>
            <a:pPr marL="0" lvl="0" indent="0" algn="l" rtl="0">
              <a:lnSpc>
                <a:spcPct val="110000"/>
              </a:lnSpc>
              <a:spcBef>
                <a:spcPts val="900"/>
              </a:spcBef>
              <a:spcAft>
                <a:spcPts val="0"/>
              </a:spcAft>
              <a:buSzPts val="2000"/>
              <a:buNone/>
            </a:pPr>
            <a:r>
              <a:rPr lang="en-US" sz="2000" b="1"/>
              <a:t>These debates over bilingual education are typically framed in terms of outcomes in English.  </a:t>
            </a:r>
            <a:r>
              <a:rPr lang="en-US" sz="2000"/>
              <a:t>English outcomes are without a doubt important, but there is an additional reason to consider primary language instruction for English learners, and that is the inherent advantage of knowing and being literate in two languages. </a:t>
            </a:r>
            <a:endParaRPr/>
          </a:p>
        </p:txBody>
      </p:sp>
      <p:pic>
        <p:nvPicPr>
          <p:cNvPr id="498" name="Google Shape;498;p29"/>
          <p:cNvPicPr preferRelativeResize="0"/>
          <p:nvPr/>
        </p:nvPicPr>
        <p:blipFill rotWithShape="1">
          <a:blip r:embed="rId3">
            <a:alphaModFix/>
          </a:blip>
          <a:srcRect/>
          <a:stretch/>
        </p:blipFill>
        <p:spPr>
          <a:xfrm>
            <a:off x="1066800" y="422615"/>
            <a:ext cx="10058400" cy="1190118"/>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02"/>
        <p:cNvGrpSpPr/>
        <p:nvPr/>
      </p:nvGrpSpPr>
      <p:grpSpPr>
        <a:xfrm>
          <a:off x="0" y="0"/>
          <a:ext cx="0" cy="0"/>
          <a:chOff x="0" y="0"/>
          <a:chExt cx="0" cy="0"/>
        </a:xfrm>
      </p:grpSpPr>
      <p:sp>
        <p:nvSpPr>
          <p:cNvPr id="503" name="Google Shape;503;p30"/>
          <p:cNvSpPr txBox="1">
            <a:spLocks noGrp="1"/>
          </p:cNvSpPr>
          <p:nvPr>
            <p:ph type="body" idx="1"/>
          </p:nvPr>
        </p:nvSpPr>
        <p:spPr>
          <a:xfrm>
            <a:off x="1066800" y="1881809"/>
            <a:ext cx="10058400" cy="4070935"/>
          </a:xfrm>
          <a:prstGeom prst="rect">
            <a:avLst/>
          </a:prstGeom>
          <a:noFill/>
          <a:ln>
            <a:noFill/>
          </a:ln>
        </p:spPr>
        <p:txBody>
          <a:bodyPr spcFirstLastPara="1" wrap="square" lIns="91425" tIns="45700" rIns="91425" bIns="45700" anchor="t" anchorCtr="0">
            <a:normAutofit/>
          </a:bodyPr>
          <a:lstStyle/>
          <a:p>
            <a:pPr marL="0" lvl="0" indent="0" algn="l" rtl="0">
              <a:lnSpc>
                <a:spcPct val="110000"/>
              </a:lnSpc>
              <a:spcBef>
                <a:spcPts val="0"/>
              </a:spcBef>
              <a:spcAft>
                <a:spcPts val="0"/>
              </a:spcAft>
              <a:buSzPts val="2000"/>
              <a:buNone/>
            </a:pPr>
            <a:r>
              <a:rPr lang="en-US" sz="2000"/>
              <a:t>No one should be surprised to learn that all studies of bilingual education have found that </a:t>
            </a:r>
            <a:r>
              <a:rPr lang="en-US" sz="2000" b="1"/>
              <a:t>teaching children in their primary language promotes achievement in the primary language. </a:t>
            </a:r>
            <a:endParaRPr/>
          </a:p>
          <a:p>
            <a:pPr marL="0" lvl="0" indent="0" algn="l" rtl="0">
              <a:lnSpc>
                <a:spcPct val="110000"/>
              </a:lnSpc>
              <a:spcBef>
                <a:spcPts val="900"/>
              </a:spcBef>
              <a:spcAft>
                <a:spcPts val="0"/>
              </a:spcAft>
              <a:buSzPts val="1000"/>
              <a:buNone/>
            </a:pPr>
            <a:endParaRPr sz="1000" b="1"/>
          </a:p>
          <a:p>
            <a:pPr marL="0" lvl="0" indent="0" algn="l" rtl="0">
              <a:lnSpc>
                <a:spcPct val="110000"/>
              </a:lnSpc>
              <a:spcBef>
                <a:spcPts val="900"/>
              </a:spcBef>
              <a:spcAft>
                <a:spcPts val="0"/>
              </a:spcAft>
              <a:buSzPts val="2000"/>
              <a:buNone/>
            </a:pPr>
            <a:r>
              <a:rPr lang="en-US" sz="2000"/>
              <a:t>If primary language achievement comes at the expense of achievement in English, this might not be a worthwhile tradeoff.  However, bilingual education tends to produce better outcomes in English; at worst, it produces outcomes in English equivalent to those produced by English immersion.  In other words, bilingual education helps students become bilingual - something that is valuable for anyone, not just ELs.  </a:t>
            </a:r>
            <a:endParaRPr/>
          </a:p>
        </p:txBody>
      </p:sp>
      <p:pic>
        <p:nvPicPr>
          <p:cNvPr id="504" name="Google Shape;504;p30"/>
          <p:cNvPicPr preferRelativeResize="0"/>
          <p:nvPr/>
        </p:nvPicPr>
        <p:blipFill rotWithShape="1">
          <a:blip r:embed="rId3">
            <a:alphaModFix/>
          </a:blip>
          <a:srcRect/>
          <a:stretch/>
        </p:blipFill>
        <p:spPr>
          <a:xfrm>
            <a:off x="1066800" y="422615"/>
            <a:ext cx="10058400" cy="1190118"/>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08"/>
        <p:cNvGrpSpPr/>
        <p:nvPr/>
      </p:nvGrpSpPr>
      <p:grpSpPr>
        <a:xfrm>
          <a:off x="0" y="0"/>
          <a:ext cx="0" cy="0"/>
          <a:chOff x="0" y="0"/>
          <a:chExt cx="0" cy="0"/>
        </a:xfrm>
      </p:grpSpPr>
      <p:sp>
        <p:nvSpPr>
          <p:cNvPr id="509" name="Google Shape;509;p31"/>
          <p:cNvSpPr txBox="1">
            <a:spLocks noGrp="1"/>
          </p:cNvSpPr>
          <p:nvPr>
            <p:ph type="body" idx="1"/>
          </p:nvPr>
        </p:nvSpPr>
        <p:spPr>
          <a:xfrm>
            <a:off x="1066800" y="1868557"/>
            <a:ext cx="10058400" cy="4638259"/>
          </a:xfrm>
          <a:prstGeom prst="rect">
            <a:avLst/>
          </a:prstGeom>
          <a:noFill/>
          <a:ln>
            <a:noFill/>
          </a:ln>
        </p:spPr>
        <p:txBody>
          <a:bodyPr spcFirstLastPara="1" wrap="square" lIns="91425" tIns="45700" rIns="91425" bIns="45700" anchor="t" anchorCtr="0">
            <a:noAutofit/>
          </a:bodyPr>
          <a:lstStyle/>
          <a:p>
            <a:pPr marL="0" lvl="0" indent="0" algn="l" rtl="0">
              <a:lnSpc>
                <a:spcPct val="110000"/>
              </a:lnSpc>
              <a:spcBef>
                <a:spcPts val="0"/>
              </a:spcBef>
              <a:spcAft>
                <a:spcPts val="0"/>
              </a:spcAft>
              <a:buSzPts val="2000"/>
              <a:buNone/>
            </a:pPr>
            <a:r>
              <a:rPr lang="en-US" sz="2000" b="1"/>
              <a:t>Numerous experimental studies show that learning to read in their home language helps ELs boost reading skills in English.  </a:t>
            </a:r>
            <a:r>
              <a:rPr lang="en-US" sz="2000"/>
              <a:t>Learning to read in the home language also maintains home language literacy skills.</a:t>
            </a:r>
            <a:endParaRPr/>
          </a:p>
          <a:p>
            <a:pPr marL="0" lvl="0" indent="0" algn="l" rtl="0">
              <a:lnSpc>
                <a:spcPct val="110000"/>
              </a:lnSpc>
              <a:spcBef>
                <a:spcPts val="900"/>
              </a:spcBef>
              <a:spcAft>
                <a:spcPts val="0"/>
              </a:spcAft>
              <a:buSzPts val="2000"/>
              <a:buNone/>
            </a:pPr>
            <a:r>
              <a:rPr lang="en-US" sz="2000"/>
              <a:t>Five meta-analyses reached the same conclusion - bilingual education produced superior reading outcomes in English compared with English immersion.  </a:t>
            </a:r>
            <a:endParaRPr/>
          </a:p>
          <a:p>
            <a:pPr marL="0" lvl="0" indent="0" algn="l" rtl="0">
              <a:lnSpc>
                <a:spcPct val="110000"/>
              </a:lnSpc>
              <a:spcBef>
                <a:spcPts val="900"/>
              </a:spcBef>
              <a:spcAft>
                <a:spcPts val="0"/>
              </a:spcAft>
              <a:buSzPts val="2000"/>
              <a:buNone/>
            </a:pPr>
            <a:endParaRPr sz="2000"/>
          </a:p>
          <a:p>
            <a:pPr marL="0" lvl="0" indent="0" algn="l" rtl="0">
              <a:lnSpc>
                <a:spcPct val="110000"/>
              </a:lnSpc>
              <a:spcBef>
                <a:spcPts val="900"/>
              </a:spcBef>
              <a:spcAft>
                <a:spcPts val="0"/>
              </a:spcAft>
              <a:buSzPts val="2000"/>
              <a:buNone/>
            </a:pPr>
            <a:r>
              <a:rPr lang="en-US" sz="2000"/>
              <a:t>Further research has been conducted that support both sides of this debate, as well as, disagree with both sides of this debate.  </a:t>
            </a:r>
            <a:r>
              <a:rPr lang="en-US" sz="2000" b="1"/>
              <a:t>Ultimately, quality of instruction and curriculum and the school supports needed to support them are more important determinants of ELs’ achievement than language of instruction.</a:t>
            </a:r>
            <a:endParaRPr/>
          </a:p>
          <a:p>
            <a:pPr marL="0" lvl="0" indent="0" algn="l" rtl="0">
              <a:lnSpc>
                <a:spcPct val="110000"/>
              </a:lnSpc>
              <a:spcBef>
                <a:spcPts val="900"/>
              </a:spcBef>
              <a:spcAft>
                <a:spcPts val="0"/>
              </a:spcAft>
              <a:buSzPts val="2000"/>
              <a:buNone/>
            </a:pPr>
            <a:endParaRPr sz="2000"/>
          </a:p>
        </p:txBody>
      </p:sp>
      <p:pic>
        <p:nvPicPr>
          <p:cNvPr id="510" name="Google Shape;510;p31"/>
          <p:cNvPicPr preferRelativeResize="0"/>
          <p:nvPr/>
        </p:nvPicPr>
        <p:blipFill rotWithShape="1">
          <a:blip r:embed="rId3">
            <a:alphaModFix/>
          </a:blip>
          <a:srcRect/>
          <a:stretch/>
        </p:blipFill>
        <p:spPr>
          <a:xfrm>
            <a:off x="1066800" y="449119"/>
            <a:ext cx="10058400" cy="1190118"/>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514"/>
        <p:cNvGrpSpPr/>
        <p:nvPr/>
      </p:nvGrpSpPr>
      <p:grpSpPr>
        <a:xfrm>
          <a:off x="0" y="0"/>
          <a:ext cx="0" cy="0"/>
          <a:chOff x="0" y="0"/>
          <a:chExt cx="0" cy="0"/>
        </a:xfrm>
      </p:grpSpPr>
      <p:sp>
        <p:nvSpPr>
          <p:cNvPr id="515" name="Google Shape;515;p32"/>
          <p:cNvSpPr txBox="1">
            <a:spLocks noGrp="1"/>
          </p:cNvSpPr>
          <p:nvPr>
            <p:ph type="body" idx="1"/>
          </p:nvPr>
        </p:nvSpPr>
        <p:spPr>
          <a:xfrm>
            <a:off x="901148" y="1789043"/>
            <a:ext cx="10535478" cy="4717774"/>
          </a:xfrm>
          <a:prstGeom prst="rect">
            <a:avLst/>
          </a:prstGeom>
          <a:noFill/>
          <a:ln>
            <a:noFill/>
          </a:ln>
        </p:spPr>
        <p:txBody>
          <a:bodyPr spcFirstLastPara="1" wrap="square" lIns="91425" tIns="45700" rIns="91425" bIns="45700" anchor="t" anchorCtr="0">
            <a:noAutofit/>
          </a:bodyPr>
          <a:lstStyle/>
          <a:p>
            <a:pPr marL="0" lvl="0" indent="0" algn="l" rtl="0">
              <a:lnSpc>
                <a:spcPct val="110000"/>
              </a:lnSpc>
              <a:spcBef>
                <a:spcPts val="0"/>
              </a:spcBef>
              <a:spcAft>
                <a:spcPts val="0"/>
              </a:spcAft>
              <a:buSzPts val="2000"/>
              <a:buNone/>
            </a:pPr>
            <a:r>
              <a:rPr lang="en-US" sz="2000" b="1"/>
              <a:t>The home language can be used to support learning in an English instructional environment in the following ways: </a:t>
            </a:r>
            <a:endParaRPr/>
          </a:p>
          <a:p>
            <a:pPr marL="0" lvl="0" indent="0" algn="l" rtl="0">
              <a:lnSpc>
                <a:spcPct val="110000"/>
              </a:lnSpc>
              <a:spcBef>
                <a:spcPts val="900"/>
              </a:spcBef>
              <a:spcAft>
                <a:spcPts val="0"/>
              </a:spcAft>
              <a:buSzPts val="2000"/>
              <a:buNone/>
            </a:pPr>
            <a:r>
              <a:rPr lang="en-US" sz="2000"/>
              <a:t>• Cognates (words with shared meanings that have common etymological roots, such as geography and geografia)</a:t>
            </a:r>
            <a:endParaRPr/>
          </a:p>
          <a:p>
            <a:pPr marL="0" lvl="0" indent="0" algn="l" rtl="0">
              <a:lnSpc>
                <a:spcPct val="110000"/>
              </a:lnSpc>
              <a:spcBef>
                <a:spcPts val="900"/>
              </a:spcBef>
              <a:spcAft>
                <a:spcPts val="0"/>
              </a:spcAft>
              <a:buSzPts val="2000"/>
              <a:buNone/>
            </a:pPr>
            <a:r>
              <a:rPr lang="en-US" sz="2000"/>
              <a:t>• Brief explanations in the home language (not direct concurrent translations, which can cause students to “tune out” while English is being spoken)</a:t>
            </a:r>
            <a:endParaRPr/>
          </a:p>
          <a:p>
            <a:pPr marL="0" lvl="0" indent="0" algn="l" rtl="0">
              <a:lnSpc>
                <a:spcPct val="110000"/>
              </a:lnSpc>
              <a:spcBef>
                <a:spcPts val="900"/>
              </a:spcBef>
              <a:spcAft>
                <a:spcPts val="0"/>
              </a:spcAft>
              <a:buSzPts val="2000"/>
              <a:buNone/>
            </a:pPr>
            <a:r>
              <a:rPr lang="en-US" sz="2000"/>
              <a:t>• Lesson preview and review (lesson content is previewed in students’ home language to provide some degree of familiarity when the lesson is taught; following the lesson, there is a review in the home language to solidify and check for understanding)</a:t>
            </a:r>
            <a:endParaRPr/>
          </a:p>
          <a:p>
            <a:pPr marL="0" lvl="0" indent="0" algn="l" rtl="0">
              <a:lnSpc>
                <a:spcPct val="110000"/>
              </a:lnSpc>
              <a:spcBef>
                <a:spcPts val="900"/>
              </a:spcBef>
              <a:spcAft>
                <a:spcPts val="0"/>
              </a:spcAft>
              <a:buSzPts val="2000"/>
              <a:buNone/>
            </a:pPr>
            <a:r>
              <a:rPr lang="en-US" sz="2000"/>
              <a:t>• Strategies taught in the home language (reading, writing, and study strategies are taught in the home language but then applied to academic content in English)</a:t>
            </a:r>
            <a:endParaRPr/>
          </a:p>
        </p:txBody>
      </p:sp>
      <p:pic>
        <p:nvPicPr>
          <p:cNvPr id="516" name="Google Shape;516;p32"/>
          <p:cNvPicPr preferRelativeResize="0"/>
          <p:nvPr/>
        </p:nvPicPr>
        <p:blipFill rotWithShape="1">
          <a:blip r:embed="rId3">
            <a:alphaModFix/>
          </a:blip>
          <a:srcRect/>
          <a:stretch/>
        </p:blipFill>
        <p:spPr>
          <a:xfrm>
            <a:off x="1066800" y="475623"/>
            <a:ext cx="10058400" cy="1190118"/>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520"/>
        <p:cNvGrpSpPr/>
        <p:nvPr/>
      </p:nvGrpSpPr>
      <p:grpSpPr>
        <a:xfrm>
          <a:off x="0" y="0"/>
          <a:ext cx="0" cy="0"/>
          <a:chOff x="0" y="0"/>
          <a:chExt cx="0" cy="0"/>
        </a:xfrm>
      </p:grpSpPr>
      <p:sp>
        <p:nvSpPr>
          <p:cNvPr id="521" name="Google Shape;521;p33"/>
          <p:cNvSpPr txBox="1">
            <a:spLocks noGrp="1"/>
          </p:cNvSpPr>
          <p:nvPr>
            <p:ph type="body" idx="1"/>
          </p:nvPr>
        </p:nvSpPr>
        <p:spPr>
          <a:xfrm>
            <a:off x="1066800" y="1775791"/>
            <a:ext cx="10058400" cy="4633090"/>
          </a:xfrm>
          <a:prstGeom prst="rect">
            <a:avLst/>
          </a:prstGeom>
          <a:noFill/>
          <a:ln>
            <a:noFill/>
          </a:ln>
        </p:spPr>
        <p:txBody>
          <a:bodyPr spcFirstLastPara="1" wrap="square" lIns="91425" tIns="45700" rIns="91425" bIns="45700" anchor="t" anchorCtr="0">
            <a:noAutofit/>
          </a:bodyPr>
          <a:lstStyle/>
          <a:p>
            <a:pPr marL="0" lvl="0" indent="0" algn="l" rtl="0">
              <a:lnSpc>
                <a:spcPct val="110000"/>
              </a:lnSpc>
              <a:spcBef>
                <a:spcPts val="0"/>
              </a:spcBef>
              <a:spcAft>
                <a:spcPts val="0"/>
              </a:spcAft>
              <a:buSzPts val="2000"/>
              <a:buNone/>
            </a:pPr>
            <a:r>
              <a:rPr lang="en-US" sz="2000"/>
              <a:t>Educators cannot wait until researchers have adequately solidified our understanding of how to help ELs meet the content and language challenges they face.  They’ll be waiting a long time.  In the meantime, at the very least we must provide all possible supports.  </a:t>
            </a:r>
            <a:endParaRPr/>
          </a:p>
          <a:p>
            <a:pPr marL="0" lvl="0" indent="0" algn="l" rtl="0">
              <a:lnSpc>
                <a:spcPct val="110000"/>
              </a:lnSpc>
              <a:spcBef>
                <a:spcPts val="900"/>
              </a:spcBef>
              <a:spcAft>
                <a:spcPts val="0"/>
              </a:spcAft>
              <a:buSzPts val="1000"/>
              <a:buNone/>
            </a:pPr>
            <a:endParaRPr sz="1000"/>
          </a:p>
          <a:p>
            <a:pPr marL="0" lvl="0" indent="0" algn="l" rtl="0">
              <a:lnSpc>
                <a:spcPct val="110000"/>
              </a:lnSpc>
              <a:spcBef>
                <a:spcPts val="900"/>
              </a:spcBef>
              <a:spcAft>
                <a:spcPts val="0"/>
              </a:spcAft>
              <a:buSzPts val="2000"/>
              <a:buNone/>
            </a:pPr>
            <a:r>
              <a:rPr lang="en-US" sz="2000" b="1"/>
              <a:t>We must create settings in schools where teachers have the time and space to:</a:t>
            </a:r>
            <a:endParaRPr/>
          </a:p>
          <a:p>
            <a:pPr marL="182880" lvl="0" indent="-182880" algn="l" rtl="0">
              <a:lnSpc>
                <a:spcPct val="110000"/>
              </a:lnSpc>
              <a:spcBef>
                <a:spcPts val="900"/>
              </a:spcBef>
              <a:spcAft>
                <a:spcPts val="0"/>
              </a:spcAft>
              <a:buSzPts val="2000"/>
              <a:buFont typeface="Arial"/>
              <a:buChar char="•"/>
            </a:pPr>
            <a:r>
              <a:rPr lang="en-US" sz="2000"/>
              <a:t>Systematically study with colleagues the standards or learning goals teachers are expected to follow</a:t>
            </a:r>
            <a:endParaRPr/>
          </a:p>
          <a:p>
            <a:pPr marL="0" lvl="0" indent="0" algn="l" rtl="0">
              <a:lnSpc>
                <a:spcPct val="110000"/>
              </a:lnSpc>
              <a:spcBef>
                <a:spcPts val="900"/>
              </a:spcBef>
              <a:spcAft>
                <a:spcPts val="0"/>
              </a:spcAft>
              <a:buSzPts val="2000"/>
              <a:buNone/>
            </a:pPr>
            <a:r>
              <a:rPr lang="en-US" sz="2000"/>
              <a:t>• Specify and articulate what these standards and goals mean for curriculum and instruction in their classrooms</a:t>
            </a:r>
            <a:endParaRPr/>
          </a:p>
          <a:p>
            <a:pPr marL="0" lvl="0" indent="0" algn="l" rtl="0">
              <a:lnSpc>
                <a:spcPct val="110000"/>
              </a:lnSpc>
              <a:spcBef>
                <a:spcPts val="900"/>
              </a:spcBef>
              <a:spcAft>
                <a:spcPts val="0"/>
              </a:spcAft>
              <a:buSzPts val="2000"/>
              <a:buNone/>
            </a:pPr>
            <a:r>
              <a:rPr lang="en-US" sz="2000"/>
              <a:t>• Implement curriculum, and plan and carry out instruction, based on these understandings</a:t>
            </a:r>
            <a:endParaRPr/>
          </a:p>
        </p:txBody>
      </p:sp>
      <p:pic>
        <p:nvPicPr>
          <p:cNvPr id="522" name="Google Shape;522;p33"/>
          <p:cNvPicPr preferRelativeResize="0"/>
          <p:nvPr/>
        </p:nvPicPr>
        <p:blipFill rotWithShape="1">
          <a:blip r:embed="rId3">
            <a:alphaModFix/>
          </a:blip>
          <a:srcRect/>
          <a:stretch/>
        </p:blipFill>
        <p:spPr>
          <a:xfrm>
            <a:off x="1066800" y="449119"/>
            <a:ext cx="10058400" cy="1190118"/>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526"/>
        <p:cNvGrpSpPr/>
        <p:nvPr/>
      </p:nvGrpSpPr>
      <p:grpSpPr>
        <a:xfrm>
          <a:off x="0" y="0"/>
          <a:ext cx="0" cy="0"/>
          <a:chOff x="0" y="0"/>
          <a:chExt cx="0" cy="0"/>
        </a:xfrm>
      </p:grpSpPr>
      <p:sp>
        <p:nvSpPr>
          <p:cNvPr id="527" name="Google Shape;527;p34"/>
          <p:cNvSpPr txBox="1">
            <a:spLocks noGrp="1"/>
          </p:cNvSpPr>
          <p:nvPr>
            <p:ph type="body" idx="1"/>
          </p:nvPr>
        </p:nvSpPr>
        <p:spPr>
          <a:xfrm>
            <a:off x="914400" y="1789043"/>
            <a:ext cx="10495722" cy="4619838"/>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2000"/>
              <a:buNone/>
            </a:pPr>
            <a:r>
              <a:rPr lang="en-US" sz="2000" b="1"/>
              <a:t>Continued:  </a:t>
            </a:r>
            <a:endParaRPr/>
          </a:p>
          <a:p>
            <a:pPr marL="0" lvl="0" indent="0" algn="l" rtl="0">
              <a:lnSpc>
                <a:spcPct val="100000"/>
              </a:lnSpc>
              <a:spcBef>
                <a:spcPts val="900"/>
              </a:spcBef>
              <a:spcAft>
                <a:spcPts val="0"/>
              </a:spcAft>
              <a:buSzPts val="2000"/>
              <a:buNone/>
            </a:pPr>
            <a:r>
              <a:rPr lang="en-US" sz="2000"/>
              <a:t>• Systematically collect student work indicating student progress toward desired outcomes</a:t>
            </a:r>
            <a:endParaRPr/>
          </a:p>
          <a:p>
            <a:pPr marL="0" lvl="0" indent="0" algn="l" rtl="0">
              <a:lnSpc>
                <a:spcPct val="100000"/>
              </a:lnSpc>
              <a:spcBef>
                <a:spcPts val="900"/>
              </a:spcBef>
              <a:spcAft>
                <a:spcPts val="0"/>
              </a:spcAft>
              <a:buSzPts val="2000"/>
              <a:buNone/>
            </a:pPr>
            <a:r>
              <a:rPr lang="en-US" sz="2000"/>
              <a:t>• Analyze and evaluate student work with colleagues to help determine what is working and what is not</a:t>
            </a:r>
            <a:endParaRPr/>
          </a:p>
          <a:p>
            <a:pPr marL="0" lvl="0" indent="0" algn="l" rtl="0">
              <a:lnSpc>
                <a:spcPct val="100000"/>
              </a:lnSpc>
              <a:spcBef>
                <a:spcPts val="900"/>
              </a:spcBef>
              <a:spcAft>
                <a:spcPts val="0"/>
              </a:spcAft>
              <a:buSzPts val="2000"/>
              <a:buNone/>
            </a:pPr>
            <a:r>
              <a:rPr lang="en-US" sz="2000"/>
              <a:t>• Repeat the above continuously and systematically, throughout and across school years</a:t>
            </a:r>
            <a:endParaRPr/>
          </a:p>
          <a:p>
            <a:pPr marL="0" lvl="0" indent="0" algn="l" rtl="0">
              <a:lnSpc>
                <a:spcPct val="100000"/>
              </a:lnSpc>
              <a:spcBef>
                <a:spcPts val="900"/>
              </a:spcBef>
              <a:spcAft>
                <a:spcPts val="0"/>
              </a:spcAft>
              <a:buSzPts val="1100"/>
              <a:buNone/>
            </a:pPr>
            <a:endParaRPr sz="1100"/>
          </a:p>
          <a:p>
            <a:pPr marL="0" lvl="0" indent="0" algn="l" rtl="0">
              <a:lnSpc>
                <a:spcPct val="100000"/>
              </a:lnSpc>
              <a:spcBef>
                <a:spcPts val="900"/>
              </a:spcBef>
              <a:spcAft>
                <a:spcPts val="0"/>
              </a:spcAft>
              <a:buSzPts val="2000"/>
              <a:buNone/>
            </a:pPr>
            <a:r>
              <a:rPr lang="en-US" sz="2000"/>
              <a:t>Putting these in place is no simple matter.  It will require school-wide, concerted, and coherent efforts made possible by leadership, accountability, support, and assistance.  Even with all this in place, there are no guarantees that we can accomplish the very ambitious and worthwhile goals we have set for ourselves and our students.</a:t>
            </a:r>
            <a:endParaRPr/>
          </a:p>
          <a:p>
            <a:pPr marL="0" lvl="0" indent="0" algn="l" rtl="0">
              <a:lnSpc>
                <a:spcPct val="100000"/>
              </a:lnSpc>
              <a:spcBef>
                <a:spcPts val="900"/>
              </a:spcBef>
              <a:spcAft>
                <a:spcPts val="0"/>
              </a:spcAft>
              <a:buSzPts val="2000"/>
              <a:buNone/>
            </a:pPr>
            <a:endParaRPr sz="2000"/>
          </a:p>
          <a:p>
            <a:pPr marL="0" lvl="0" indent="0" algn="l" rtl="0">
              <a:lnSpc>
                <a:spcPct val="100000"/>
              </a:lnSpc>
              <a:spcBef>
                <a:spcPts val="900"/>
              </a:spcBef>
              <a:spcAft>
                <a:spcPts val="0"/>
              </a:spcAft>
              <a:buSzPts val="1500"/>
              <a:buNone/>
            </a:pPr>
            <a:endParaRPr/>
          </a:p>
        </p:txBody>
      </p:sp>
      <p:pic>
        <p:nvPicPr>
          <p:cNvPr id="528" name="Google Shape;528;p34"/>
          <p:cNvPicPr preferRelativeResize="0"/>
          <p:nvPr/>
        </p:nvPicPr>
        <p:blipFill rotWithShape="1">
          <a:blip r:embed="rId3">
            <a:alphaModFix/>
          </a:blip>
          <a:srcRect/>
          <a:stretch/>
        </p:blipFill>
        <p:spPr>
          <a:xfrm>
            <a:off x="1066800" y="449119"/>
            <a:ext cx="10058400" cy="1190118"/>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532"/>
        <p:cNvGrpSpPr/>
        <p:nvPr/>
      </p:nvGrpSpPr>
      <p:grpSpPr>
        <a:xfrm>
          <a:off x="0" y="0"/>
          <a:ext cx="0" cy="0"/>
          <a:chOff x="0" y="0"/>
          <a:chExt cx="0" cy="0"/>
        </a:xfrm>
      </p:grpSpPr>
      <p:sp>
        <p:nvSpPr>
          <p:cNvPr id="533" name="Google Shape;533;p35"/>
          <p:cNvSpPr txBox="1">
            <a:spLocks noGrp="1"/>
          </p:cNvSpPr>
          <p:nvPr>
            <p:ph type="body" idx="1"/>
          </p:nvPr>
        </p:nvSpPr>
        <p:spPr>
          <a:xfrm>
            <a:off x="821635" y="1722783"/>
            <a:ext cx="10774017" cy="48768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SzPts val="2000"/>
              <a:buNone/>
            </a:pPr>
            <a:r>
              <a:rPr lang="en-US" sz="2000" b="0" i="0" u="sng" strike="noStrike">
                <a:solidFill>
                  <a:srgbClr val="00B0F0"/>
                </a:solidFill>
                <a:hlinkClick r:id="rId3">
                  <a:extLst>
                    <a:ext uri="{A12FA001-AC4F-418D-AE19-62706E023703}">
                      <ahyp:hlinkClr xmlns:ahyp="http://schemas.microsoft.com/office/drawing/2018/hyperlinkcolor" xmlns="" val="tx"/>
                    </a:ext>
                  </a:extLst>
                </a:hlinkClick>
              </a:rPr>
              <a:t>Reading Comprehension Skills for English Learners</a:t>
            </a:r>
            <a:r>
              <a:rPr lang="en-US" sz="2000" b="0" i="0" u="none" strike="noStrike">
                <a:solidFill>
                  <a:srgbClr val="00B0F0"/>
                </a:solidFill>
              </a:rPr>
              <a:t> </a:t>
            </a:r>
            <a:r>
              <a:rPr lang="en-US" sz="2000" b="0" i="0" u="none" strike="noStrike">
                <a:solidFill>
                  <a:srgbClr val="000000"/>
                </a:solidFill>
              </a:rPr>
              <a:t>(from Colorin Colorado)</a:t>
            </a:r>
            <a:endParaRPr/>
          </a:p>
          <a:p>
            <a:pPr marL="0" lvl="0" indent="0" algn="l" rtl="0">
              <a:lnSpc>
                <a:spcPct val="90000"/>
              </a:lnSpc>
              <a:spcBef>
                <a:spcPts val="900"/>
              </a:spcBef>
              <a:spcAft>
                <a:spcPts val="0"/>
              </a:spcAft>
              <a:buSzPts val="600"/>
              <a:buNone/>
            </a:pPr>
            <a:endParaRPr sz="600">
              <a:solidFill>
                <a:srgbClr val="000000"/>
              </a:solidFill>
            </a:endParaRPr>
          </a:p>
          <a:p>
            <a:pPr marL="0" lvl="0" indent="0" algn="l" rtl="0">
              <a:lnSpc>
                <a:spcPct val="90000"/>
              </a:lnSpc>
              <a:spcBef>
                <a:spcPts val="900"/>
              </a:spcBef>
              <a:spcAft>
                <a:spcPts val="0"/>
              </a:spcAft>
              <a:buSzPts val="2000"/>
              <a:buNone/>
            </a:pPr>
            <a:r>
              <a:rPr lang="en-US" sz="2000" b="0" i="0">
                <a:solidFill>
                  <a:srgbClr val="000000"/>
                </a:solidFill>
              </a:rPr>
              <a:t>English Learners often have problems mastering science, math, or social studies concepts because they cannot comprehend the textbooks for these subjects.  ELs at all levels of English proficiency, and literacy, will benefit from explicit instruction of comprehension skills along with other skills.</a:t>
            </a:r>
            <a:endParaRPr/>
          </a:p>
          <a:p>
            <a:pPr marL="0" lvl="0" indent="0" algn="l" rtl="0">
              <a:lnSpc>
                <a:spcPct val="90000"/>
              </a:lnSpc>
              <a:spcBef>
                <a:spcPts val="900"/>
              </a:spcBef>
              <a:spcAft>
                <a:spcPts val="0"/>
              </a:spcAft>
              <a:buSzPts val="2000"/>
              <a:buNone/>
            </a:pPr>
            <a:r>
              <a:rPr lang="en-US" sz="2000" b="1" i="0">
                <a:solidFill>
                  <a:srgbClr val="000000"/>
                </a:solidFill>
              </a:rPr>
              <a:t>Examples of comprehension skills that can be taught and applied to all reading situations include:</a:t>
            </a:r>
            <a:endParaRPr/>
          </a:p>
          <a:p>
            <a:pPr marL="0" lvl="0" indent="0" algn="l" rtl="0">
              <a:lnSpc>
                <a:spcPct val="90000"/>
              </a:lnSpc>
              <a:spcBef>
                <a:spcPts val="900"/>
              </a:spcBef>
              <a:spcAft>
                <a:spcPts val="0"/>
              </a:spcAft>
              <a:buSzPts val="2000"/>
              <a:buNone/>
            </a:pPr>
            <a:r>
              <a:rPr lang="en-US" sz="2000" b="0" i="0">
                <a:solidFill>
                  <a:srgbClr val="000000"/>
                </a:solidFill>
              </a:rPr>
              <a:t>Summarizing                                  Sequencing</a:t>
            </a:r>
            <a:r>
              <a:rPr lang="en-US" sz="2000">
                <a:solidFill>
                  <a:srgbClr val="000000"/>
                </a:solidFill>
              </a:rPr>
              <a:t>                                 </a:t>
            </a:r>
            <a:r>
              <a:rPr lang="en-US" sz="2000" b="0" i="0">
                <a:solidFill>
                  <a:srgbClr val="000000"/>
                </a:solidFill>
              </a:rPr>
              <a:t>Inferencing</a:t>
            </a:r>
            <a:endParaRPr/>
          </a:p>
          <a:p>
            <a:pPr marL="0" lvl="0" indent="0" algn="l" rtl="0">
              <a:lnSpc>
                <a:spcPct val="90000"/>
              </a:lnSpc>
              <a:spcBef>
                <a:spcPts val="900"/>
              </a:spcBef>
              <a:spcAft>
                <a:spcPts val="0"/>
              </a:spcAft>
              <a:buSzPts val="2000"/>
              <a:buNone/>
            </a:pPr>
            <a:r>
              <a:rPr lang="en-US" sz="2000" b="0" i="0">
                <a:solidFill>
                  <a:srgbClr val="000000"/>
                </a:solidFill>
              </a:rPr>
              <a:t>Comparing and contrasting       Drawing conclusions                  Self-questioning</a:t>
            </a:r>
            <a:endParaRPr/>
          </a:p>
          <a:p>
            <a:pPr marL="0" lvl="0" indent="0" algn="l" rtl="0">
              <a:lnSpc>
                <a:spcPct val="90000"/>
              </a:lnSpc>
              <a:spcBef>
                <a:spcPts val="900"/>
              </a:spcBef>
              <a:spcAft>
                <a:spcPts val="0"/>
              </a:spcAft>
              <a:buSzPts val="2000"/>
              <a:buNone/>
            </a:pPr>
            <a:r>
              <a:rPr lang="en-US" sz="2000" b="0" i="0">
                <a:solidFill>
                  <a:srgbClr val="000000"/>
                </a:solidFill>
              </a:rPr>
              <a:t>Problem-solving                            Relating background knowledge      </a:t>
            </a:r>
            <a:endParaRPr/>
          </a:p>
          <a:p>
            <a:pPr marL="0" lvl="0" indent="0" algn="l" rtl="0">
              <a:lnSpc>
                <a:spcPct val="90000"/>
              </a:lnSpc>
              <a:spcBef>
                <a:spcPts val="900"/>
              </a:spcBef>
              <a:spcAft>
                <a:spcPts val="0"/>
              </a:spcAft>
              <a:buSzPts val="2000"/>
              <a:buNone/>
            </a:pPr>
            <a:r>
              <a:rPr lang="en-US" sz="2000" b="0" i="0">
                <a:solidFill>
                  <a:srgbClr val="000000"/>
                </a:solidFill>
              </a:rPr>
              <a:t>Distinguishing between fact and opinion              Main Idea and Supporting Details</a:t>
            </a:r>
            <a:endParaRPr/>
          </a:p>
          <a:p>
            <a:pPr marL="0" lvl="0" indent="0" algn="l" rtl="0">
              <a:lnSpc>
                <a:spcPct val="90000"/>
              </a:lnSpc>
              <a:spcBef>
                <a:spcPts val="900"/>
              </a:spcBef>
              <a:spcAft>
                <a:spcPts val="0"/>
              </a:spcAft>
              <a:buSzPts val="600"/>
              <a:buNone/>
            </a:pPr>
            <a:endParaRPr sz="600" b="0" i="0">
              <a:solidFill>
                <a:srgbClr val="000000"/>
              </a:solidFill>
            </a:endParaRPr>
          </a:p>
          <a:p>
            <a:pPr marL="0" lvl="0" indent="0" algn="l" rtl="0">
              <a:lnSpc>
                <a:spcPct val="90000"/>
              </a:lnSpc>
              <a:spcBef>
                <a:spcPts val="900"/>
              </a:spcBef>
              <a:spcAft>
                <a:spcPts val="0"/>
              </a:spcAft>
              <a:buSzPts val="2000"/>
              <a:buNone/>
            </a:pPr>
            <a:r>
              <a:rPr lang="en-US" sz="2000" b="0" i="0">
                <a:solidFill>
                  <a:srgbClr val="000000"/>
                </a:solidFill>
              </a:rPr>
              <a:t>These skills are particularly important for comprehending informational texts.</a:t>
            </a:r>
            <a:endParaRPr/>
          </a:p>
          <a:p>
            <a:pPr marL="0" lvl="0" indent="0" algn="l" rtl="0">
              <a:lnSpc>
                <a:spcPct val="90000"/>
              </a:lnSpc>
              <a:spcBef>
                <a:spcPts val="900"/>
              </a:spcBef>
              <a:spcAft>
                <a:spcPts val="0"/>
              </a:spcAft>
              <a:buSzPts val="500"/>
              <a:buNone/>
            </a:pPr>
            <a:endParaRPr sz="500" b="0" i="0" u="none" strike="noStrike">
              <a:solidFill>
                <a:srgbClr val="000000"/>
              </a:solidFill>
            </a:endParaRPr>
          </a:p>
        </p:txBody>
      </p:sp>
      <p:pic>
        <p:nvPicPr>
          <p:cNvPr id="534" name="Google Shape;534;p35"/>
          <p:cNvPicPr preferRelativeResize="0"/>
          <p:nvPr/>
        </p:nvPicPr>
        <p:blipFill rotWithShape="1">
          <a:blip r:embed="rId4">
            <a:alphaModFix/>
          </a:blip>
          <a:srcRect/>
          <a:stretch/>
        </p:blipFill>
        <p:spPr>
          <a:xfrm>
            <a:off x="1066800" y="409363"/>
            <a:ext cx="10058400" cy="1190118"/>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538"/>
        <p:cNvGrpSpPr/>
        <p:nvPr/>
      </p:nvGrpSpPr>
      <p:grpSpPr>
        <a:xfrm>
          <a:off x="0" y="0"/>
          <a:ext cx="0" cy="0"/>
          <a:chOff x="0" y="0"/>
          <a:chExt cx="0" cy="0"/>
        </a:xfrm>
      </p:grpSpPr>
      <p:sp>
        <p:nvSpPr>
          <p:cNvPr id="539" name="Google Shape;539;g7b01727f20_0_1235"/>
          <p:cNvSpPr txBox="1">
            <a:spLocks noGrp="1"/>
          </p:cNvSpPr>
          <p:nvPr>
            <p:ph type="body" idx="1"/>
          </p:nvPr>
        </p:nvSpPr>
        <p:spPr>
          <a:xfrm>
            <a:off x="914400" y="1722785"/>
            <a:ext cx="10548600" cy="47973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SzPts val="1850"/>
              <a:buNone/>
            </a:pPr>
            <a:r>
              <a:rPr lang="en-US" sz="2000" b="1" i="0">
                <a:solidFill>
                  <a:srgbClr val="000000"/>
                </a:solidFill>
              </a:rPr>
              <a:t>Classroom Strategies: Steps for Explicitly Teaching Comprehension Skills</a:t>
            </a:r>
            <a:endParaRPr sz="2000"/>
          </a:p>
          <a:p>
            <a:pPr marL="0" lvl="0" indent="0" algn="l" rtl="0">
              <a:lnSpc>
                <a:spcPct val="90000"/>
              </a:lnSpc>
              <a:spcBef>
                <a:spcPts val="900"/>
              </a:spcBef>
              <a:spcAft>
                <a:spcPts val="0"/>
              </a:spcAft>
              <a:buSzPts val="1850"/>
              <a:buNone/>
            </a:pPr>
            <a:r>
              <a:rPr lang="en-US" sz="2000" b="0" i="0">
                <a:solidFill>
                  <a:srgbClr val="000000"/>
                </a:solidFill>
              </a:rPr>
              <a:t>The following steps are useful for all students.  However, these need to be complemented with the additional steps (on the next slide) to ensure comprehension for ELs.</a:t>
            </a:r>
            <a:endParaRPr sz="2000"/>
          </a:p>
          <a:p>
            <a:pPr marL="182880" lvl="0" indent="-192405" algn="l" rtl="0">
              <a:lnSpc>
                <a:spcPct val="90000"/>
              </a:lnSpc>
              <a:spcBef>
                <a:spcPts val="900"/>
              </a:spcBef>
              <a:spcAft>
                <a:spcPts val="0"/>
              </a:spcAft>
              <a:buSzPts val="2000"/>
              <a:buFont typeface="Arial"/>
              <a:buChar char="•"/>
            </a:pPr>
            <a:r>
              <a:rPr lang="en-US" sz="2000" b="0" i="0">
                <a:solidFill>
                  <a:srgbClr val="000000"/>
                </a:solidFill>
              </a:rPr>
              <a:t>Introduce the comprehension strategy </a:t>
            </a:r>
            <a:r>
              <a:rPr lang="en-US" sz="2000" b="0">
                <a:solidFill>
                  <a:srgbClr val="000000"/>
                </a:solidFill>
              </a:rPr>
              <a:t>or skill through examples.  Discuss how, when, where, and why the strategy or skills are used.  For example: </a:t>
            </a:r>
            <a:r>
              <a:rPr lang="en-US" sz="2000" b="0" i="0">
                <a:solidFill>
                  <a:srgbClr val="000000"/>
                </a:solidFill>
              </a:rPr>
              <a:t>contrast main idea with details, fact with opinion, good summaries with poor summaries.</a:t>
            </a:r>
            <a:endParaRPr sz="2000"/>
          </a:p>
          <a:p>
            <a:pPr marL="182880" lvl="0" indent="-192405" algn="l" rtl="0">
              <a:lnSpc>
                <a:spcPct val="90000"/>
              </a:lnSpc>
              <a:spcBef>
                <a:spcPts val="900"/>
              </a:spcBef>
              <a:spcAft>
                <a:spcPts val="0"/>
              </a:spcAft>
              <a:buSzPts val="2000"/>
              <a:buFont typeface="Arial"/>
              <a:buChar char="•"/>
            </a:pPr>
            <a:r>
              <a:rPr lang="en-US" sz="2000" b="0" i="0">
                <a:solidFill>
                  <a:srgbClr val="000000"/>
                </a:solidFill>
              </a:rPr>
              <a:t>Have students volunteer additional examples to contrast and discuss.</a:t>
            </a:r>
            <a:endParaRPr sz="2000"/>
          </a:p>
          <a:p>
            <a:pPr marL="182880" lvl="0" indent="-192405" algn="l" rtl="0">
              <a:lnSpc>
                <a:spcPct val="90000"/>
              </a:lnSpc>
              <a:spcBef>
                <a:spcPts val="900"/>
              </a:spcBef>
              <a:spcAft>
                <a:spcPts val="0"/>
              </a:spcAft>
              <a:buSzPts val="2000"/>
              <a:buFont typeface="Arial"/>
              <a:buChar char="•"/>
            </a:pPr>
            <a:r>
              <a:rPr lang="en-US" sz="2000" b="0" i="0">
                <a:solidFill>
                  <a:srgbClr val="000000"/>
                </a:solidFill>
              </a:rPr>
              <a:t>Label, define, model, and explain the strategy or skill.  For example, after listing four facts about a healthy diet and four opinions about what is good to eat, label one list as facts and the other list as opinions.</a:t>
            </a:r>
            <a:endParaRPr sz="2000"/>
          </a:p>
          <a:p>
            <a:pPr marL="182880" lvl="0" indent="-192405" algn="l" rtl="0">
              <a:lnSpc>
                <a:spcPct val="90000"/>
              </a:lnSpc>
              <a:spcBef>
                <a:spcPts val="900"/>
              </a:spcBef>
              <a:spcAft>
                <a:spcPts val="0"/>
              </a:spcAft>
              <a:buSzPts val="2000"/>
              <a:buFont typeface="Arial"/>
              <a:buChar char="•"/>
            </a:pPr>
            <a:r>
              <a:rPr lang="en-US" sz="2000" b="0" i="0">
                <a:solidFill>
                  <a:srgbClr val="000000"/>
                </a:solidFill>
              </a:rPr>
              <a:t>Give students opportunities to practice using the strategy with a peer as they apply it to a short, simple paragraph from a science text or any expository text.</a:t>
            </a:r>
            <a:endParaRPr sz="2000"/>
          </a:p>
          <a:p>
            <a:pPr marL="182880" lvl="0" indent="-192405" algn="l" rtl="0">
              <a:lnSpc>
                <a:spcPct val="90000"/>
              </a:lnSpc>
              <a:spcBef>
                <a:spcPts val="900"/>
              </a:spcBef>
              <a:spcAft>
                <a:spcPts val="0"/>
              </a:spcAft>
              <a:buSzPts val="2000"/>
              <a:buFont typeface="Arial"/>
              <a:buChar char="•"/>
            </a:pPr>
            <a:r>
              <a:rPr lang="en-US" sz="2000" b="0" i="0">
                <a:solidFill>
                  <a:srgbClr val="000000"/>
                </a:solidFill>
              </a:rPr>
              <a:t>Debrief with the whole class to ask students to share how they applied the strategy or skill.</a:t>
            </a:r>
            <a:endParaRPr sz="2000"/>
          </a:p>
          <a:p>
            <a:pPr marL="0" lvl="0" indent="0" algn="l" rtl="0">
              <a:lnSpc>
                <a:spcPct val="90000"/>
              </a:lnSpc>
              <a:spcBef>
                <a:spcPts val="900"/>
              </a:spcBef>
              <a:spcAft>
                <a:spcPts val="0"/>
              </a:spcAft>
              <a:buSzPts val="1387"/>
              <a:buNone/>
            </a:pPr>
            <a:endParaRPr sz="1387"/>
          </a:p>
        </p:txBody>
      </p:sp>
      <p:pic>
        <p:nvPicPr>
          <p:cNvPr id="540" name="Google Shape;540;g7b01727f20_0_1235"/>
          <p:cNvPicPr preferRelativeResize="0"/>
          <p:nvPr/>
        </p:nvPicPr>
        <p:blipFill rotWithShape="1">
          <a:blip r:embed="rId3">
            <a:alphaModFix/>
          </a:blip>
          <a:srcRect/>
          <a:stretch/>
        </p:blipFill>
        <p:spPr>
          <a:xfrm>
            <a:off x="1066800" y="409363"/>
            <a:ext cx="10058400" cy="1190118"/>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544"/>
        <p:cNvGrpSpPr/>
        <p:nvPr/>
      </p:nvGrpSpPr>
      <p:grpSpPr>
        <a:xfrm>
          <a:off x="0" y="0"/>
          <a:ext cx="0" cy="0"/>
          <a:chOff x="0" y="0"/>
          <a:chExt cx="0" cy="0"/>
        </a:xfrm>
      </p:grpSpPr>
      <p:sp>
        <p:nvSpPr>
          <p:cNvPr id="545" name="Google Shape;545;p37"/>
          <p:cNvSpPr txBox="1">
            <a:spLocks noGrp="1"/>
          </p:cNvSpPr>
          <p:nvPr>
            <p:ph type="body" idx="1"/>
          </p:nvPr>
        </p:nvSpPr>
        <p:spPr>
          <a:xfrm>
            <a:off x="940904" y="1775791"/>
            <a:ext cx="10455966" cy="4784035"/>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2000"/>
              <a:buNone/>
            </a:pPr>
            <a:r>
              <a:rPr lang="en-US" sz="2000" b="1"/>
              <a:t>Additional Steps for ELs:</a:t>
            </a:r>
            <a:endParaRPr/>
          </a:p>
          <a:p>
            <a:pPr marL="182880" lvl="0" indent="-182880" algn="l" rtl="0">
              <a:lnSpc>
                <a:spcPct val="100000"/>
              </a:lnSpc>
              <a:spcBef>
                <a:spcPts val="900"/>
              </a:spcBef>
              <a:spcAft>
                <a:spcPts val="0"/>
              </a:spcAft>
              <a:buSzPts val="2000"/>
              <a:buFont typeface="Arial"/>
              <a:buChar char="•"/>
            </a:pPr>
            <a:r>
              <a:rPr lang="en-US" sz="2000" b="0" i="0">
                <a:solidFill>
                  <a:srgbClr val="000000"/>
                </a:solidFill>
              </a:rPr>
              <a:t>Identify vocabulary words that you think might be difficult for students to understand when they read the text.  Write EL-friendly definitions for each - that is, simple, brief definitions ELs can easily understand.</a:t>
            </a:r>
            <a:endParaRPr/>
          </a:p>
          <a:p>
            <a:pPr marL="182880" lvl="0" indent="-182880" algn="l" rtl="0">
              <a:lnSpc>
                <a:spcPct val="100000"/>
              </a:lnSpc>
              <a:spcBef>
                <a:spcPts val="900"/>
              </a:spcBef>
              <a:spcAft>
                <a:spcPts val="0"/>
              </a:spcAft>
              <a:buSzPts val="2000"/>
              <a:buFont typeface="Arial"/>
              <a:buChar char="•"/>
            </a:pPr>
            <a:r>
              <a:rPr lang="en-US" sz="2000" b="0" i="0">
                <a:solidFill>
                  <a:srgbClr val="000000"/>
                </a:solidFill>
              </a:rPr>
              <a:t>Model think-alouds.  For example: verbalize a confusing point or show how you use a strategy to comprehend something.  "This sounds very confusing to me.  I better read this sentence again."</a:t>
            </a:r>
            <a:endParaRPr/>
          </a:p>
          <a:p>
            <a:pPr marL="182880" lvl="0" indent="-182880" algn="l" rtl="0">
              <a:lnSpc>
                <a:spcPct val="100000"/>
              </a:lnSpc>
              <a:spcBef>
                <a:spcPts val="900"/>
              </a:spcBef>
              <a:spcAft>
                <a:spcPts val="0"/>
              </a:spcAft>
              <a:buSzPts val="2000"/>
              <a:buFont typeface="Arial"/>
              <a:buChar char="•"/>
            </a:pPr>
            <a:r>
              <a:rPr lang="en-US" sz="2000" b="0" i="0">
                <a:solidFill>
                  <a:srgbClr val="000000"/>
                </a:solidFill>
              </a:rPr>
              <a:t>Demonstrate fix-up strategies.  For example: I need to think about this.  Let me rethink what was happening.  Maybe I'll reread this.  I'll read ahead for a moment.</a:t>
            </a:r>
            <a:endParaRPr/>
          </a:p>
          <a:p>
            <a:pPr marL="182880" lvl="0" indent="-182880" algn="l" rtl="0">
              <a:lnSpc>
                <a:spcPct val="100000"/>
              </a:lnSpc>
              <a:spcBef>
                <a:spcPts val="900"/>
              </a:spcBef>
              <a:spcAft>
                <a:spcPts val="0"/>
              </a:spcAft>
              <a:buSzPts val="2000"/>
              <a:buFont typeface="Arial"/>
              <a:buChar char="•"/>
            </a:pPr>
            <a:r>
              <a:rPr lang="en-US" sz="2000" b="0" i="0">
                <a:solidFill>
                  <a:srgbClr val="000000"/>
                </a:solidFill>
              </a:rPr>
              <a:t>Partner ELs with more dominant English speakers and ask each student to take a turn reading and thinking aloud with short passages.</a:t>
            </a:r>
            <a:endParaRPr/>
          </a:p>
          <a:p>
            <a:pPr marL="182880" lvl="0" indent="-182880" algn="l" rtl="0">
              <a:lnSpc>
                <a:spcPct val="100000"/>
              </a:lnSpc>
              <a:spcBef>
                <a:spcPts val="900"/>
              </a:spcBef>
              <a:spcAft>
                <a:spcPts val="0"/>
              </a:spcAft>
              <a:buSzPts val="2000"/>
              <a:buFont typeface="Arial"/>
              <a:buChar char="•"/>
            </a:pPr>
            <a:r>
              <a:rPr lang="en-US" sz="2000" b="0" i="0">
                <a:solidFill>
                  <a:srgbClr val="000000"/>
                </a:solidFill>
              </a:rPr>
              <a:t>Celebrate each ELs' progress with recognition notes, praise, and/or class applause.</a:t>
            </a:r>
            <a:endParaRPr/>
          </a:p>
          <a:p>
            <a:pPr marL="182880" lvl="0" indent="-55879" algn="l" rtl="0">
              <a:lnSpc>
                <a:spcPct val="100000"/>
              </a:lnSpc>
              <a:spcBef>
                <a:spcPts val="900"/>
              </a:spcBef>
              <a:spcAft>
                <a:spcPts val="0"/>
              </a:spcAft>
              <a:buSzPts val="2000"/>
              <a:buFont typeface="Arial"/>
              <a:buNone/>
            </a:pPr>
            <a:endParaRPr sz="2000" b="0" i="0">
              <a:solidFill>
                <a:srgbClr val="000000"/>
              </a:solidFill>
            </a:endParaRPr>
          </a:p>
          <a:p>
            <a:pPr marL="0" lvl="0" indent="0" algn="l" rtl="0">
              <a:lnSpc>
                <a:spcPct val="100000"/>
              </a:lnSpc>
              <a:spcBef>
                <a:spcPts val="900"/>
              </a:spcBef>
              <a:spcAft>
                <a:spcPts val="0"/>
              </a:spcAft>
              <a:buSzPts val="1500"/>
              <a:buNone/>
            </a:pPr>
            <a:endParaRPr/>
          </a:p>
        </p:txBody>
      </p:sp>
      <p:pic>
        <p:nvPicPr>
          <p:cNvPr id="546" name="Google Shape;546;p37"/>
          <p:cNvPicPr preferRelativeResize="0"/>
          <p:nvPr/>
        </p:nvPicPr>
        <p:blipFill rotWithShape="1">
          <a:blip r:embed="rId3">
            <a:alphaModFix/>
          </a:blip>
          <a:srcRect/>
          <a:stretch/>
        </p:blipFill>
        <p:spPr>
          <a:xfrm>
            <a:off x="1066800" y="435867"/>
            <a:ext cx="10058400" cy="1190118"/>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Google Shape;331;g7b01727f20_0_401"/>
          <p:cNvSpPr txBox="1">
            <a:spLocks noGrp="1"/>
          </p:cNvSpPr>
          <p:nvPr>
            <p:ph type="body" idx="1"/>
          </p:nvPr>
        </p:nvSpPr>
        <p:spPr>
          <a:xfrm>
            <a:off x="1066800" y="1722783"/>
            <a:ext cx="10058400" cy="4823700"/>
          </a:xfrm>
          <a:prstGeom prst="rect">
            <a:avLst/>
          </a:prstGeom>
          <a:noFill/>
          <a:ln>
            <a:noFill/>
          </a:ln>
        </p:spPr>
        <p:txBody>
          <a:bodyPr spcFirstLastPara="1" wrap="square" lIns="91425" tIns="45700" rIns="91425" bIns="45700" anchor="t" anchorCtr="0">
            <a:noAutofit/>
          </a:bodyPr>
          <a:lstStyle/>
          <a:p>
            <a:pPr marL="0" lvl="0" indent="0" algn="l" rtl="0">
              <a:lnSpc>
                <a:spcPct val="110000"/>
              </a:lnSpc>
              <a:spcBef>
                <a:spcPts val="0"/>
              </a:spcBef>
              <a:spcAft>
                <a:spcPts val="0"/>
              </a:spcAft>
              <a:buSzPts val="2200"/>
              <a:buNone/>
            </a:pPr>
            <a:r>
              <a:rPr lang="en-US" sz="2200" b="1"/>
              <a:t>Let’s debrief from the last session by reviewing Activity 4.2!   </a:t>
            </a:r>
            <a:endParaRPr/>
          </a:p>
          <a:p>
            <a:pPr marL="0" lvl="0" indent="0" algn="l" rtl="0">
              <a:lnSpc>
                <a:spcPct val="110000"/>
              </a:lnSpc>
              <a:spcBef>
                <a:spcPts val="900"/>
              </a:spcBef>
              <a:spcAft>
                <a:spcPts val="0"/>
              </a:spcAft>
              <a:buSzPts val="2200"/>
              <a:buNone/>
            </a:pPr>
            <a:r>
              <a:rPr lang="en-US" sz="2200" b="1"/>
              <a:t>Share your  thoughts on the checklist you completed. </a:t>
            </a:r>
            <a:endParaRPr sz="2200" b="1"/>
          </a:p>
          <a:p>
            <a:pPr marL="0" lvl="0" indent="0" algn="l" rtl="0">
              <a:lnSpc>
                <a:spcPct val="110000"/>
              </a:lnSpc>
              <a:spcBef>
                <a:spcPts val="900"/>
              </a:spcBef>
              <a:spcAft>
                <a:spcPts val="0"/>
              </a:spcAft>
              <a:buSzPts val="2200"/>
              <a:buNone/>
            </a:pPr>
            <a:endParaRPr sz="2200" b="1"/>
          </a:p>
          <a:p>
            <a:pPr marL="0" lvl="0" indent="0" algn="l" rtl="0">
              <a:lnSpc>
                <a:spcPct val="110000"/>
              </a:lnSpc>
              <a:spcBef>
                <a:spcPts val="0"/>
              </a:spcBef>
              <a:spcAft>
                <a:spcPts val="0"/>
              </a:spcAft>
              <a:buSzPts val="2200"/>
              <a:buNone/>
            </a:pPr>
            <a:r>
              <a:rPr lang="en-US" sz="2200" b="1"/>
              <a:t>Discuss</a:t>
            </a:r>
            <a:r>
              <a:rPr lang="en-US" sz="2200"/>
              <a:t>:  </a:t>
            </a:r>
            <a:endParaRPr/>
          </a:p>
          <a:p>
            <a:pPr marL="457200" lvl="0" indent="-355600" algn="l" rtl="0">
              <a:lnSpc>
                <a:spcPct val="110000"/>
              </a:lnSpc>
              <a:spcBef>
                <a:spcPts val="900"/>
              </a:spcBef>
              <a:spcAft>
                <a:spcPts val="0"/>
              </a:spcAft>
              <a:buSzPts val="2000"/>
              <a:buFont typeface="Century Gothic"/>
              <a:buAutoNum type="arabicPeriod"/>
            </a:pPr>
            <a:r>
              <a:rPr lang="en-US" sz="2000"/>
              <a:t>How do I choose texts of high quality with richness and depth of ideas and information?</a:t>
            </a:r>
            <a:endParaRPr/>
          </a:p>
          <a:p>
            <a:pPr marL="457200" lvl="0" indent="0" algn="l" rtl="0">
              <a:lnSpc>
                <a:spcPct val="110000"/>
              </a:lnSpc>
              <a:spcBef>
                <a:spcPts val="0"/>
              </a:spcBef>
              <a:spcAft>
                <a:spcPts val="0"/>
              </a:spcAft>
              <a:buNone/>
            </a:pPr>
            <a:endParaRPr sz="2000" b="0" i="0" u="none" strike="noStrike">
              <a:solidFill>
                <a:srgbClr val="000000"/>
              </a:solidFill>
            </a:endParaRPr>
          </a:p>
          <a:p>
            <a:pPr marL="457200" lvl="0" indent="-355600" algn="l" rtl="0">
              <a:lnSpc>
                <a:spcPct val="110000"/>
              </a:lnSpc>
              <a:spcBef>
                <a:spcPts val="0"/>
              </a:spcBef>
              <a:spcAft>
                <a:spcPts val="0"/>
              </a:spcAft>
              <a:buSzPts val="2000"/>
              <a:buFont typeface="Century Gothic"/>
              <a:buAutoNum type="arabicPeriod"/>
            </a:pPr>
            <a:r>
              <a:rPr lang="en-US" sz="2000"/>
              <a:t>How do I choose texts with word recognition and comprehension difficulty  </a:t>
            </a:r>
            <a:endParaRPr/>
          </a:p>
          <a:p>
            <a:pPr marL="0" lvl="0" indent="0" algn="l" rtl="0">
              <a:lnSpc>
                <a:spcPct val="110000"/>
              </a:lnSpc>
              <a:spcBef>
                <a:spcPts val="0"/>
              </a:spcBef>
              <a:spcAft>
                <a:spcPts val="0"/>
              </a:spcAft>
              <a:buNone/>
            </a:pPr>
            <a:r>
              <a:rPr lang="en-US" sz="2000"/>
              <a:t>       appropriate for the students’ reading ability and the instructional activity?</a:t>
            </a:r>
            <a:endParaRPr/>
          </a:p>
          <a:p>
            <a:pPr marL="457200" lvl="0" indent="0" algn="l" rtl="0">
              <a:lnSpc>
                <a:spcPct val="110000"/>
              </a:lnSpc>
              <a:spcBef>
                <a:spcPts val="0"/>
              </a:spcBef>
              <a:spcAft>
                <a:spcPts val="0"/>
              </a:spcAft>
              <a:buNone/>
            </a:pPr>
            <a:endParaRPr sz="2000"/>
          </a:p>
          <a:p>
            <a:pPr marL="457200" lvl="0" indent="-355600" algn="l" rtl="0">
              <a:lnSpc>
                <a:spcPct val="110000"/>
              </a:lnSpc>
              <a:spcBef>
                <a:spcPts val="0"/>
              </a:spcBef>
              <a:spcAft>
                <a:spcPts val="0"/>
              </a:spcAft>
              <a:buSzPts val="2000"/>
              <a:buFont typeface="Century Gothic"/>
              <a:buAutoNum type="arabicPeriod"/>
            </a:pPr>
            <a:r>
              <a:rPr lang="en-US" sz="2000"/>
              <a:t>How do I select text that supports the purpose of instruction?</a:t>
            </a:r>
            <a:endParaRPr/>
          </a:p>
          <a:p>
            <a:pPr marL="0" lvl="0" indent="0" algn="l" rtl="0">
              <a:lnSpc>
                <a:spcPct val="110000"/>
              </a:lnSpc>
              <a:spcBef>
                <a:spcPts val="0"/>
              </a:spcBef>
              <a:spcAft>
                <a:spcPts val="0"/>
              </a:spcAft>
              <a:buSzPts val="2000"/>
              <a:buNone/>
            </a:pPr>
            <a:endParaRPr sz="2000" b="0" i="0" u="none" strike="noStrike">
              <a:solidFill>
                <a:srgbClr val="000000"/>
              </a:solidFill>
            </a:endParaRPr>
          </a:p>
        </p:txBody>
      </p:sp>
      <p:pic>
        <p:nvPicPr>
          <p:cNvPr id="332" name="Google Shape;332;g7b01727f20_0_401"/>
          <p:cNvPicPr preferRelativeResize="0"/>
          <p:nvPr/>
        </p:nvPicPr>
        <p:blipFill rotWithShape="1">
          <a:blip r:embed="rId3">
            <a:alphaModFix/>
          </a:blip>
          <a:srcRect/>
          <a:stretch/>
        </p:blipFill>
        <p:spPr>
          <a:xfrm>
            <a:off x="967933" y="461516"/>
            <a:ext cx="10157267" cy="1028356"/>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550"/>
        <p:cNvGrpSpPr/>
        <p:nvPr/>
      </p:nvGrpSpPr>
      <p:grpSpPr>
        <a:xfrm>
          <a:off x="0" y="0"/>
          <a:ext cx="0" cy="0"/>
          <a:chOff x="0" y="0"/>
          <a:chExt cx="0" cy="0"/>
        </a:xfrm>
      </p:grpSpPr>
      <p:sp>
        <p:nvSpPr>
          <p:cNvPr id="551" name="Google Shape;551;g7b01727f20_0_1417"/>
          <p:cNvSpPr txBox="1">
            <a:spLocks noGrp="1"/>
          </p:cNvSpPr>
          <p:nvPr>
            <p:ph type="body" idx="1"/>
          </p:nvPr>
        </p:nvSpPr>
        <p:spPr>
          <a:xfrm>
            <a:off x="696025" y="1740100"/>
            <a:ext cx="11075100" cy="4819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850"/>
              <a:buNone/>
            </a:pPr>
            <a:r>
              <a:rPr lang="en-US" sz="1950" b="1"/>
              <a:t>For Advanced ELs:</a:t>
            </a:r>
            <a:endParaRPr sz="1950"/>
          </a:p>
          <a:p>
            <a:pPr marL="0" lvl="0" indent="0" algn="l" rtl="0">
              <a:lnSpc>
                <a:spcPct val="100000"/>
              </a:lnSpc>
              <a:spcBef>
                <a:spcPts val="900"/>
              </a:spcBef>
              <a:spcAft>
                <a:spcPts val="0"/>
              </a:spcAft>
              <a:buSzPts val="1850"/>
              <a:buNone/>
            </a:pPr>
            <a:r>
              <a:rPr lang="en-US" sz="1950" b="0" i="0">
                <a:solidFill>
                  <a:srgbClr val="000000"/>
                </a:solidFill>
              </a:rPr>
              <a:t>When students' English proficiency and basic reading skills have increased, you can teach the following steps not just to ELs, but to all students – because everyone will benefit.</a:t>
            </a:r>
            <a:endParaRPr sz="1950"/>
          </a:p>
          <a:p>
            <a:pPr marL="182880" lvl="0" indent="-189230" algn="l" rtl="0">
              <a:lnSpc>
                <a:spcPct val="100000"/>
              </a:lnSpc>
              <a:spcBef>
                <a:spcPts val="900"/>
              </a:spcBef>
              <a:spcAft>
                <a:spcPts val="0"/>
              </a:spcAft>
              <a:buSzPts val="1950"/>
              <a:buFont typeface="Arial"/>
              <a:buChar char="•"/>
            </a:pPr>
            <a:r>
              <a:rPr lang="en-US" sz="1950" b="0" i="0">
                <a:solidFill>
                  <a:srgbClr val="000000"/>
                </a:solidFill>
              </a:rPr>
              <a:t>In pairs, have students survey the text and use an idea map to record the main idea and details.</a:t>
            </a:r>
            <a:endParaRPr sz="1950"/>
          </a:p>
          <a:p>
            <a:pPr marL="182880" lvl="0" indent="-189230" algn="l" rtl="0">
              <a:lnSpc>
                <a:spcPct val="100000"/>
              </a:lnSpc>
              <a:spcBef>
                <a:spcPts val="900"/>
              </a:spcBef>
              <a:spcAft>
                <a:spcPts val="0"/>
              </a:spcAft>
              <a:buSzPts val="1950"/>
              <a:buFont typeface="Arial"/>
              <a:buChar char="•"/>
            </a:pPr>
            <a:r>
              <a:rPr lang="en-US" sz="1950" b="0" i="0">
                <a:solidFill>
                  <a:srgbClr val="000000"/>
                </a:solidFill>
              </a:rPr>
              <a:t>Ask partners to read the text.</a:t>
            </a:r>
            <a:endParaRPr sz="1950"/>
          </a:p>
          <a:p>
            <a:pPr marL="182880" lvl="0" indent="-189230" algn="l" rtl="0">
              <a:lnSpc>
                <a:spcPct val="100000"/>
              </a:lnSpc>
              <a:spcBef>
                <a:spcPts val="900"/>
              </a:spcBef>
              <a:spcAft>
                <a:spcPts val="0"/>
              </a:spcAft>
              <a:buSzPts val="1950"/>
              <a:buFont typeface="Arial"/>
              <a:buChar char="•"/>
            </a:pPr>
            <a:r>
              <a:rPr lang="en-US" sz="1950" b="0" i="0">
                <a:solidFill>
                  <a:srgbClr val="000000"/>
                </a:solidFill>
              </a:rPr>
              <a:t>Have partners restate the main idea and supporting details.  At this point, they can add to their idea map or make necessary corrections.</a:t>
            </a:r>
            <a:endParaRPr sz="1950"/>
          </a:p>
          <a:p>
            <a:pPr marL="182880" lvl="0" indent="-189230" algn="l" rtl="0">
              <a:lnSpc>
                <a:spcPct val="100000"/>
              </a:lnSpc>
              <a:spcBef>
                <a:spcPts val="900"/>
              </a:spcBef>
              <a:spcAft>
                <a:spcPts val="0"/>
              </a:spcAft>
              <a:buSzPts val="1950"/>
              <a:buFont typeface="Arial"/>
              <a:buChar char="•"/>
            </a:pPr>
            <a:r>
              <a:rPr lang="en-US" sz="1950" b="0" i="0">
                <a:solidFill>
                  <a:srgbClr val="000000"/>
                </a:solidFill>
              </a:rPr>
              <a:t>Then ask students to reread the text and either develop their own questions (pretending to prepare a test for their partner) or write a short summary of what they just read.</a:t>
            </a:r>
            <a:endParaRPr sz="1950"/>
          </a:p>
          <a:p>
            <a:pPr marL="182880" lvl="0" indent="-189230" algn="l" rtl="0">
              <a:lnSpc>
                <a:spcPct val="100000"/>
              </a:lnSpc>
              <a:spcBef>
                <a:spcPts val="900"/>
              </a:spcBef>
              <a:spcAft>
                <a:spcPts val="0"/>
              </a:spcAft>
              <a:buSzPts val="1950"/>
              <a:buFont typeface="Arial"/>
              <a:buChar char="•"/>
            </a:pPr>
            <a:r>
              <a:rPr lang="en-US" sz="1950" b="0" i="0">
                <a:solidFill>
                  <a:srgbClr val="000000"/>
                </a:solidFill>
              </a:rPr>
              <a:t>After that, have partners check each other's work.</a:t>
            </a:r>
            <a:endParaRPr sz="1950"/>
          </a:p>
          <a:p>
            <a:pPr marL="182880" lvl="0" indent="-189230" algn="l" rtl="0">
              <a:lnSpc>
                <a:spcPct val="100000"/>
              </a:lnSpc>
              <a:spcBef>
                <a:spcPts val="900"/>
              </a:spcBef>
              <a:spcAft>
                <a:spcPts val="0"/>
              </a:spcAft>
              <a:buSzPts val="1950"/>
              <a:buFont typeface="Arial"/>
              <a:buChar char="•"/>
            </a:pPr>
            <a:r>
              <a:rPr lang="en-US" sz="1950" b="0" i="0">
                <a:solidFill>
                  <a:srgbClr val="000000"/>
                </a:solidFill>
              </a:rPr>
              <a:t>Finally, partners can share their questions or summaries with other teams.</a:t>
            </a:r>
            <a:endParaRPr sz="1950"/>
          </a:p>
        </p:txBody>
      </p:sp>
      <p:pic>
        <p:nvPicPr>
          <p:cNvPr id="552" name="Google Shape;552;g7b01727f20_0_1417"/>
          <p:cNvPicPr preferRelativeResize="0"/>
          <p:nvPr/>
        </p:nvPicPr>
        <p:blipFill rotWithShape="1">
          <a:blip r:embed="rId3">
            <a:alphaModFix/>
          </a:blip>
          <a:srcRect/>
          <a:stretch/>
        </p:blipFill>
        <p:spPr>
          <a:xfrm>
            <a:off x="1066800" y="462371"/>
            <a:ext cx="10058400" cy="1190118"/>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556"/>
        <p:cNvGrpSpPr/>
        <p:nvPr/>
      </p:nvGrpSpPr>
      <p:grpSpPr>
        <a:xfrm>
          <a:off x="0" y="0"/>
          <a:ext cx="0" cy="0"/>
          <a:chOff x="0" y="0"/>
          <a:chExt cx="0" cy="0"/>
        </a:xfrm>
      </p:grpSpPr>
      <p:sp>
        <p:nvSpPr>
          <p:cNvPr id="557" name="Google Shape;557;p39"/>
          <p:cNvSpPr txBox="1">
            <a:spLocks noGrp="1"/>
          </p:cNvSpPr>
          <p:nvPr>
            <p:ph type="body" idx="1"/>
          </p:nvPr>
        </p:nvSpPr>
        <p:spPr>
          <a:xfrm>
            <a:off x="1066800" y="1802296"/>
            <a:ext cx="10058400" cy="415044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SzPts val="2000"/>
              <a:buNone/>
            </a:pPr>
            <a:r>
              <a:rPr lang="en-US" sz="2000" b="1"/>
              <a:t>Other Ideas For Building EL Comprehension:</a:t>
            </a:r>
            <a:endParaRPr/>
          </a:p>
          <a:p>
            <a:pPr marL="0" lvl="0" indent="0" algn="l" rtl="0">
              <a:lnSpc>
                <a:spcPct val="90000"/>
              </a:lnSpc>
              <a:spcBef>
                <a:spcPts val="900"/>
              </a:spcBef>
              <a:spcAft>
                <a:spcPts val="0"/>
              </a:spcAft>
              <a:buSzPts val="625"/>
              <a:buNone/>
            </a:pPr>
            <a:endParaRPr sz="625" b="1"/>
          </a:p>
          <a:p>
            <a:pPr marL="0" lvl="0" indent="0" algn="l" rtl="0">
              <a:lnSpc>
                <a:spcPct val="90000"/>
              </a:lnSpc>
              <a:spcBef>
                <a:spcPts val="900"/>
              </a:spcBef>
              <a:spcAft>
                <a:spcPts val="0"/>
              </a:spcAft>
              <a:buSzPts val="2000"/>
              <a:buNone/>
            </a:pPr>
            <a:r>
              <a:rPr lang="en-US" sz="2000" b="1" i="0">
                <a:solidFill>
                  <a:srgbClr val="000000"/>
                </a:solidFill>
              </a:rPr>
              <a:t>Teach students how to use these tools for informational or expository reading:</a:t>
            </a:r>
            <a:endParaRPr/>
          </a:p>
          <a:p>
            <a:pPr marL="0" lvl="0" indent="0" algn="l" rtl="0">
              <a:lnSpc>
                <a:spcPct val="90000"/>
              </a:lnSpc>
              <a:spcBef>
                <a:spcPts val="900"/>
              </a:spcBef>
              <a:spcAft>
                <a:spcPts val="0"/>
              </a:spcAft>
              <a:buSzPts val="2000"/>
              <a:buNone/>
            </a:pPr>
            <a:r>
              <a:rPr lang="en-US" sz="2000" b="0" i="0">
                <a:solidFill>
                  <a:srgbClr val="000000"/>
                </a:solidFill>
              </a:rPr>
              <a:t>Titles                       Headings                      Bold print                     Captions</a:t>
            </a:r>
            <a:endParaRPr/>
          </a:p>
          <a:p>
            <a:pPr marL="0" lvl="0" indent="0" algn="l" rtl="0">
              <a:lnSpc>
                <a:spcPct val="90000"/>
              </a:lnSpc>
              <a:spcBef>
                <a:spcPts val="900"/>
              </a:spcBef>
              <a:spcAft>
                <a:spcPts val="0"/>
              </a:spcAft>
              <a:buSzPts val="2000"/>
              <a:buNone/>
            </a:pPr>
            <a:r>
              <a:rPr lang="en-US" sz="2000" b="0" i="0">
                <a:solidFill>
                  <a:srgbClr val="000000"/>
                </a:solidFill>
              </a:rPr>
              <a:t>Side bars               Maps                             Graphs                         Pictures</a:t>
            </a:r>
            <a:endParaRPr/>
          </a:p>
          <a:p>
            <a:pPr marL="0" lvl="0" indent="0" algn="l" rtl="0">
              <a:lnSpc>
                <a:spcPct val="90000"/>
              </a:lnSpc>
              <a:spcBef>
                <a:spcPts val="900"/>
              </a:spcBef>
              <a:spcAft>
                <a:spcPts val="0"/>
              </a:spcAft>
              <a:buSzPts val="2000"/>
              <a:buNone/>
            </a:pPr>
            <a:r>
              <a:rPr lang="en-US" sz="2000" b="0" i="0">
                <a:solidFill>
                  <a:srgbClr val="000000"/>
                </a:solidFill>
              </a:rPr>
              <a:t>Bullets</a:t>
            </a:r>
            <a:endParaRPr/>
          </a:p>
          <a:p>
            <a:pPr marL="0" lvl="0" indent="0" algn="l" rtl="0">
              <a:lnSpc>
                <a:spcPct val="90000"/>
              </a:lnSpc>
              <a:spcBef>
                <a:spcPts val="900"/>
              </a:spcBef>
              <a:spcAft>
                <a:spcPts val="0"/>
              </a:spcAft>
              <a:buSzPts val="625"/>
              <a:buNone/>
            </a:pPr>
            <a:endParaRPr sz="625" b="1" i="0">
              <a:solidFill>
                <a:srgbClr val="000000"/>
              </a:solidFill>
            </a:endParaRPr>
          </a:p>
          <a:p>
            <a:pPr marL="0" lvl="0" indent="0" algn="l" rtl="0">
              <a:lnSpc>
                <a:spcPct val="90000"/>
              </a:lnSpc>
              <a:spcBef>
                <a:spcPts val="900"/>
              </a:spcBef>
              <a:spcAft>
                <a:spcPts val="0"/>
              </a:spcAft>
              <a:buSzPts val="625"/>
              <a:buNone/>
            </a:pPr>
            <a:endParaRPr sz="625" b="1" i="0">
              <a:solidFill>
                <a:srgbClr val="000000"/>
              </a:solidFill>
            </a:endParaRPr>
          </a:p>
          <a:p>
            <a:pPr marL="0" lvl="0" indent="0" algn="l" rtl="0">
              <a:lnSpc>
                <a:spcPct val="90000"/>
              </a:lnSpc>
              <a:spcBef>
                <a:spcPts val="900"/>
              </a:spcBef>
              <a:spcAft>
                <a:spcPts val="0"/>
              </a:spcAft>
              <a:buSzPts val="2000"/>
              <a:buNone/>
            </a:pPr>
            <a:r>
              <a:rPr lang="en-US" sz="2000" b="1" i="0">
                <a:solidFill>
                  <a:srgbClr val="000000"/>
                </a:solidFill>
              </a:rPr>
              <a:t>Ask students to use the following strategies to summarize (orally or in writing):</a:t>
            </a:r>
            <a:endParaRPr/>
          </a:p>
          <a:p>
            <a:pPr marL="0" lvl="0" indent="0" algn="l" rtl="0">
              <a:lnSpc>
                <a:spcPct val="90000"/>
              </a:lnSpc>
              <a:spcBef>
                <a:spcPts val="900"/>
              </a:spcBef>
              <a:spcAft>
                <a:spcPts val="0"/>
              </a:spcAft>
              <a:buSzPts val="2000"/>
              <a:buNone/>
            </a:pPr>
            <a:r>
              <a:rPr lang="en-US" sz="2000" b="0" i="0">
                <a:solidFill>
                  <a:srgbClr val="000000"/>
                </a:solidFill>
              </a:rPr>
              <a:t>Retell what you read but keep it short.           Include only important information.</a:t>
            </a:r>
            <a:endParaRPr/>
          </a:p>
          <a:p>
            <a:pPr marL="0" lvl="0" indent="0" algn="l" rtl="0">
              <a:lnSpc>
                <a:spcPct val="90000"/>
              </a:lnSpc>
              <a:spcBef>
                <a:spcPts val="900"/>
              </a:spcBef>
              <a:spcAft>
                <a:spcPts val="0"/>
              </a:spcAft>
              <a:buSzPts val="2000"/>
              <a:buNone/>
            </a:pPr>
            <a:r>
              <a:rPr lang="en-US" sz="2000" b="0" i="0">
                <a:solidFill>
                  <a:srgbClr val="000000"/>
                </a:solidFill>
              </a:rPr>
              <a:t>Leave out less important details.                     Use key words from the text</a:t>
            </a:r>
            <a:endParaRPr/>
          </a:p>
          <a:p>
            <a:pPr marL="0" lvl="0" indent="0" algn="l" rtl="0">
              <a:lnSpc>
                <a:spcPct val="90000"/>
              </a:lnSpc>
              <a:spcBef>
                <a:spcPts val="900"/>
              </a:spcBef>
              <a:spcAft>
                <a:spcPts val="0"/>
              </a:spcAft>
              <a:buSzPts val="937"/>
              <a:buNone/>
            </a:pPr>
            <a:endParaRPr sz="937"/>
          </a:p>
        </p:txBody>
      </p:sp>
      <p:pic>
        <p:nvPicPr>
          <p:cNvPr id="558" name="Google Shape;558;p39"/>
          <p:cNvPicPr preferRelativeResize="0"/>
          <p:nvPr/>
        </p:nvPicPr>
        <p:blipFill rotWithShape="1">
          <a:blip r:embed="rId3">
            <a:alphaModFix/>
          </a:blip>
          <a:srcRect/>
          <a:stretch/>
        </p:blipFill>
        <p:spPr>
          <a:xfrm>
            <a:off x="1066800" y="475623"/>
            <a:ext cx="10058400" cy="1190118"/>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562"/>
        <p:cNvGrpSpPr/>
        <p:nvPr/>
      </p:nvGrpSpPr>
      <p:grpSpPr>
        <a:xfrm>
          <a:off x="0" y="0"/>
          <a:ext cx="0" cy="0"/>
          <a:chOff x="0" y="0"/>
          <a:chExt cx="0" cy="0"/>
        </a:xfrm>
      </p:grpSpPr>
      <p:sp>
        <p:nvSpPr>
          <p:cNvPr id="563" name="Google Shape;563;p40"/>
          <p:cNvSpPr txBox="1">
            <a:spLocks noGrp="1"/>
          </p:cNvSpPr>
          <p:nvPr>
            <p:ph type="body" idx="1"/>
          </p:nvPr>
        </p:nvSpPr>
        <p:spPr>
          <a:xfrm>
            <a:off x="1066800" y="1908313"/>
            <a:ext cx="10058400" cy="4474064"/>
          </a:xfrm>
          <a:prstGeom prst="rect">
            <a:avLst/>
          </a:prstGeom>
          <a:noFill/>
          <a:ln>
            <a:noFill/>
          </a:ln>
        </p:spPr>
        <p:txBody>
          <a:bodyPr spcFirstLastPara="1" wrap="square" lIns="91425" tIns="45700" rIns="91425" bIns="45700" anchor="t" anchorCtr="0">
            <a:normAutofit/>
          </a:bodyPr>
          <a:lstStyle/>
          <a:p>
            <a:pPr marL="0" lvl="0" indent="0" algn="l" rtl="0">
              <a:lnSpc>
                <a:spcPct val="110000"/>
              </a:lnSpc>
              <a:spcBef>
                <a:spcPts val="0"/>
              </a:spcBef>
              <a:spcAft>
                <a:spcPts val="0"/>
              </a:spcAft>
              <a:buSzPts val="2000"/>
              <a:buNone/>
            </a:pPr>
            <a:r>
              <a:rPr lang="en-US" sz="2000" b="1">
                <a:solidFill>
                  <a:srgbClr val="000000"/>
                </a:solidFill>
              </a:rPr>
              <a:t>Question ELs After Reading: </a:t>
            </a:r>
            <a:endParaRPr sz="2000" b="1" i="0">
              <a:solidFill>
                <a:srgbClr val="000000"/>
              </a:solidFill>
            </a:endParaRPr>
          </a:p>
          <a:p>
            <a:pPr marL="0" lvl="0" indent="0" algn="l" rtl="0">
              <a:lnSpc>
                <a:spcPct val="110000"/>
              </a:lnSpc>
              <a:spcBef>
                <a:spcPts val="900"/>
              </a:spcBef>
              <a:spcAft>
                <a:spcPts val="0"/>
              </a:spcAft>
              <a:buSzPts val="2000"/>
              <a:buNone/>
            </a:pPr>
            <a:r>
              <a:rPr lang="en-US" sz="2000" b="0" i="0">
                <a:solidFill>
                  <a:srgbClr val="000000"/>
                </a:solidFill>
              </a:rPr>
              <a:t>After the ELs and/or whole class have completed the reading comprehension activities above, you can anchor or test their comprehension with carefully crafted questions, taking care to use simple sentences and key vocabulary from the text they just read.</a:t>
            </a:r>
            <a:endParaRPr/>
          </a:p>
          <a:p>
            <a:pPr marL="0" lvl="0" indent="0" algn="l" rtl="0">
              <a:lnSpc>
                <a:spcPct val="110000"/>
              </a:lnSpc>
              <a:spcBef>
                <a:spcPts val="900"/>
              </a:spcBef>
              <a:spcAft>
                <a:spcPts val="0"/>
              </a:spcAft>
              <a:buSzPts val="2000"/>
              <a:buNone/>
            </a:pPr>
            <a:endParaRPr sz="2000" b="0" i="0">
              <a:solidFill>
                <a:srgbClr val="000000"/>
              </a:solidFill>
            </a:endParaRPr>
          </a:p>
          <a:p>
            <a:pPr marL="0" lvl="0" indent="0" algn="l" rtl="0">
              <a:lnSpc>
                <a:spcPct val="110000"/>
              </a:lnSpc>
              <a:spcBef>
                <a:spcPts val="900"/>
              </a:spcBef>
              <a:spcAft>
                <a:spcPts val="0"/>
              </a:spcAft>
              <a:buSzPts val="2000"/>
              <a:buNone/>
            </a:pPr>
            <a:r>
              <a:rPr lang="en-US" sz="2000" b="0" i="0">
                <a:solidFill>
                  <a:srgbClr val="000000"/>
                </a:solidFill>
              </a:rPr>
              <a:t>These questions can be at the:</a:t>
            </a:r>
            <a:endParaRPr/>
          </a:p>
          <a:p>
            <a:pPr marL="182880" lvl="0" indent="-182880" algn="l" rtl="0">
              <a:lnSpc>
                <a:spcPct val="110000"/>
              </a:lnSpc>
              <a:spcBef>
                <a:spcPts val="900"/>
              </a:spcBef>
              <a:spcAft>
                <a:spcPts val="0"/>
              </a:spcAft>
              <a:buSzPts val="2000"/>
              <a:buFont typeface="Arial"/>
              <a:buChar char="•"/>
            </a:pPr>
            <a:r>
              <a:rPr lang="en-US" sz="2000" b="1" i="0">
                <a:solidFill>
                  <a:srgbClr val="000000"/>
                </a:solidFill>
              </a:rPr>
              <a:t>Literal level  </a:t>
            </a:r>
            <a:r>
              <a:rPr lang="en-US" sz="2000" b="0" i="0">
                <a:solidFill>
                  <a:srgbClr val="000000"/>
                </a:solidFill>
              </a:rPr>
              <a:t>(Why do the leaves turn red and yellow in the fall?)</a:t>
            </a:r>
            <a:endParaRPr/>
          </a:p>
          <a:p>
            <a:pPr marL="182880" lvl="0" indent="-182880" algn="l" rtl="0">
              <a:lnSpc>
                <a:spcPct val="110000"/>
              </a:lnSpc>
              <a:spcBef>
                <a:spcPts val="900"/>
              </a:spcBef>
              <a:spcAft>
                <a:spcPts val="0"/>
              </a:spcAft>
              <a:buSzPts val="2000"/>
              <a:buFont typeface="Arial"/>
              <a:buChar char="•"/>
            </a:pPr>
            <a:r>
              <a:rPr lang="en-US" sz="2000" b="1" i="0">
                <a:solidFill>
                  <a:srgbClr val="000000"/>
                </a:solidFill>
              </a:rPr>
              <a:t>Interpretive level  </a:t>
            </a:r>
            <a:r>
              <a:rPr lang="en-US" sz="2000" b="0" i="0">
                <a:solidFill>
                  <a:srgbClr val="000000"/>
                </a:solidFill>
              </a:rPr>
              <a:t>(Why do you think it needs water?)</a:t>
            </a:r>
            <a:endParaRPr/>
          </a:p>
          <a:p>
            <a:pPr marL="182880" lvl="0" indent="-182880" algn="l" rtl="0">
              <a:lnSpc>
                <a:spcPct val="110000"/>
              </a:lnSpc>
              <a:spcBef>
                <a:spcPts val="900"/>
              </a:spcBef>
              <a:spcAft>
                <a:spcPts val="0"/>
              </a:spcAft>
              <a:buSzPts val="2000"/>
              <a:buFont typeface="Arial"/>
              <a:buChar char="•"/>
            </a:pPr>
            <a:r>
              <a:rPr lang="en-US" sz="2000" b="1" i="0">
                <a:solidFill>
                  <a:srgbClr val="000000"/>
                </a:solidFill>
              </a:rPr>
              <a:t>Applied level  </a:t>
            </a:r>
            <a:r>
              <a:rPr lang="en-US" sz="2000" b="0" i="0">
                <a:solidFill>
                  <a:srgbClr val="000000"/>
                </a:solidFill>
              </a:rPr>
              <a:t>(How much water are you going to give it? Why?)</a:t>
            </a:r>
            <a:endParaRPr/>
          </a:p>
          <a:p>
            <a:pPr marL="0" lvl="0" indent="0" algn="l" rtl="0">
              <a:lnSpc>
                <a:spcPct val="110000"/>
              </a:lnSpc>
              <a:spcBef>
                <a:spcPts val="900"/>
              </a:spcBef>
              <a:spcAft>
                <a:spcPts val="0"/>
              </a:spcAft>
              <a:buSzPts val="1500"/>
              <a:buNone/>
            </a:pPr>
            <a:endParaRPr/>
          </a:p>
        </p:txBody>
      </p:sp>
      <p:pic>
        <p:nvPicPr>
          <p:cNvPr id="564" name="Google Shape;564;p40"/>
          <p:cNvPicPr preferRelativeResize="0"/>
          <p:nvPr/>
        </p:nvPicPr>
        <p:blipFill rotWithShape="1">
          <a:blip r:embed="rId3">
            <a:alphaModFix/>
          </a:blip>
          <a:srcRect/>
          <a:stretch/>
        </p:blipFill>
        <p:spPr>
          <a:xfrm>
            <a:off x="1066800" y="475623"/>
            <a:ext cx="10058400" cy="1190118"/>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568"/>
        <p:cNvGrpSpPr/>
        <p:nvPr/>
      </p:nvGrpSpPr>
      <p:grpSpPr>
        <a:xfrm>
          <a:off x="0" y="0"/>
          <a:ext cx="0" cy="0"/>
          <a:chOff x="0" y="0"/>
          <a:chExt cx="0" cy="0"/>
        </a:xfrm>
      </p:grpSpPr>
      <p:sp>
        <p:nvSpPr>
          <p:cNvPr id="569" name="Google Shape;569;p41"/>
          <p:cNvSpPr txBox="1">
            <a:spLocks noGrp="1"/>
          </p:cNvSpPr>
          <p:nvPr>
            <p:ph type="title"/>
          </p:nvPr>
        </p:nvSpPr>
        <p:spPr>
          <a:xfrm>
            <a:off x="1066800" y="549830"/>
            <a:ext cx="10058400" cy="13716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rgbClr val="262626"/>
              </a:buClr>
              <a:buSzPts val="3600"/>
              <a:buFont typeface="Century Gothic"/>
              <a:buNone/>
            </a:pPr>
            <a:r>
              <a:rPr lang="en-US" sz="3600"/>
              <a:t>Potential Obstacles for Implementing Recommendation 1</a:t>
            </a:r>
            <a:br>
              <a:rPr lang="en-US" sz="3600"/>
            </a:br>
            <a:endParaRPr sz="3600"/>
          </a:p>
        </p:txBody>
      </p:sp>
      <p:sp>
        <p:nvSpPr>
          <p:cNvPr id="570" name="Google Shape;570;p41"/>
          <p:cNvSpPr txBox="1">
            <a:spLocks noGrp="1"/>
          </p:cNvSpPr>
          <p:nvPr>
            <p:ph type="body" idx="1"/>
          </p:nvPr>
        </p:nvSpPr>
        <p:spPr>
          <a:xfrm>
            <a:off x="874643" y="1696279"/>
            <a:ext cx="10601739" cy="4770782"/>
          </a:xfrm>
          <a:prstGeom prst="rect">
            <a:avLst/>
          </a:prstGeom>
          <a:noFill/>
          <a:ln>
            <a:noFill/>
          </a:ln>
        </p:spPr>
        <p:txBody>
          <a:bodyPr spcFirstLastPara="1" wrap="square" lIns="91425" tIns="45700" rIns="91425" bIns="45700" anchor="t" anchorCtr="0">
            <a:normAutofit/>
          </a:bodyPr>
          <a:lstStyle/>
          <a:p>
            <a:pPr marL="0" lvl="0" indent="0" algn="l" rtl="0">
              <a:lnSpc>
                <a:spcPct val="110000"/>
              </a:lnSpc>
              <a:spcBef>
                <a:spcPts val="0"/>
              </a:spcBef>
              <a:spcAft>
                <a:spcPts val="0"/>
              </a:spcAft>
              <a:buSzPts val="2000"/>
              <a:buNone/>
            </a:pPr>
            <a:r>
              <a:rPr lang="en-US" sz="2000" b="1"/>
              <a:t>Review the potential roadblock to implementing Recommendation 1.  </a:t>
            </a:r>
            <a:r>
              <a:rPr lang="en-US" sz="2000"/>
              <a:t>Read the panel’s advice on </a:t>
            </a:r>
            <a:r>
              <a:rPr lang="en-US" sz="2000" b="1"/>
              <a:t>page 12-13</a:t>
            </a:r>
            <a:r>
              <a:rPr lang="en-US" sz="2000"/>
              <a:t>.  </a:t>
            </a:r>
            <a:endParaRPr/>
          </a:p>
          <a:p>
            <a:pPr marL="0" lvl="0" indent="0" algn="l" rtl="0">
              <a:lnSpc>
                <a:spcPct val="110000"/>
              </a:lnSpc>
              <a:spcBef>
                <a:spcPts val="900"/>
              </a:spcBef>
              <a:spcAft>
                <a:spcPts val="0"/>
              </a:spcAft>
              <a:buSzPts val="2000"/>
              <a:buNone/>
            </a:pPr>
            <a:r>
              <a:rPr lang="en-US" sz="2000" b="1"/>
              <a:t>Roadblock 1.1- </a:t>
            </a:r>
            <a:r>
              <a:rPr lang="en-US" sz="2000"/>
              <a:t>Some teachers believe that reading problems may resolve themselves once English learners develop proficiency in oral English.  So, they are hesitant to refer these students for additional assistance or to provide intensive instruction in foundational areas of beginning reading.</a:t>
            </a:r>
            <a:endParaRPr/>
          </a:p>
          <a:p>
            <a:pPr marL="0" lvl="0" indent="0" algn="l" rtl="0">
              <a:lnSpc>
                <a:spcPct val="110000"/>
              </a:lnSpc>
              <a:spcBef>
                <a:spcPts val="900"/>
              </a:spcBef>
              <a:spcAft>
                <a:spcPts val="0"/>
              </a:spcAft>
              <a:buSzPts val="2000"/>
              <a:buNone/>
            </a:pPr>
            <a:r>
              <a:rPr lang="en-US" sz="2000" b="1"/>
              <a:t>Roadblock 1.2- </a:t>
            </a:r>
            <a:r>
              <a:rPr lang="en-US" sz="2000"/>
              <a:t>Some teachers may feel that it is unfair to test a child in a language that she or he does not understand.</a:t>
            </a:r>
            <a:endParaRPr/>
          </a:p>
          <a:p>
            <a:pPr marL="0" lvl="0" indent="0" algn="l" rtl="0">
              <a:lnSpc>
                <a:spcPct val="110000"/>
              </a:lnSpc>
              <a:spcBef>
                <a:spcPts val="900"/>
              </a:spcBef>
              <a:spcAft>
                <a:spcPts val="0"/>
              </a:spcAft>
              <a:buSzPts val="2000"/>
              <a:buNone/>
            </a:pPr>
            <a:r>
              <a:rPr lang="en-US" sz="2000" b="1"/>
              <a:t>Roadblock 1.3- </a:t>
            </a:r>
            <a:r>
              <a:rPr lang="en-US" sz="2000"/>
              <a:t>Some teachers may feel that native language assessments are more valid than English language measures for this group of students. </a:t>
            </a:r>
            <a:endParaRPr/>
          </a:p>
          <a:p>
            <a:pPr marL="0" lvl="0" indent="0" algn="l" rtl="0">
              <a:lnSpc>
                <a:spcPct val="110000"/>
              </a:lnSpc>
              <a:spcBef>
                <a:spcPts val="900"/>
              </a:spcBef>
              <a:spcAft>
                <a:spcPts val="0"/>
              </a:spcAft>
              <a:buSzPts val="2000"/>
              <a:buNone/>
            </a:pPr>
            <a:endParaRPr sz="200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574"/>
        <p:cNvGrpSpPr/>
        <p:nvPr/>
      </p:nvGrpSpPr>
      <p:grpSpPr>
        <a:xfrm>
          <a:off x="0" y="0"/>
          <a:ext cx="0" cy="0"/>
          <a:chOff x="0" y="0"/>
          <a:chExt cx="0" cy="0"/>
        </a:xfrm>
      </p:grpSpPr>
      <p:sp>
        <p:nvSpPr>
          <p:cNvPr id="575" name="Google Shape;575;p42"/>
          <p:cNvSpPr txBox="1">
            <a:spLocks noGrp="1"/>
          </p:cNvSpPr>
          <p:nvPr>
            <p:ph type="title"/>
          </p:nvPr>
        </p:nvSpPr>
        <p:spPr>
          <a:xfrm>
            <a:off x="1066800" y="549830"/>
            <a:ext cx="10058400" cy="13716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rgbClr val="262626"/>
              </a:buClr>
              <a:buSzPts val="3600"/>
              <a:buFont typeface="Century Gothic"/>
              <a:buNone/>
            </a:pPr>
            <a:r>
              <a:rPr lang="en-US" sz="3600"/>
              <a:t>Potential Obstacles for Implementing Recommendation 1</a:t>
            </a:r>
            <a:br>
              <a:rPr lang="en-US" sz="3600"/>
            </a:br>
            <a:endParaRPr sz="3600"/>
          </a:p>
        </p:txBody>
      </p:sp>
      <p:sp>
        <p:nvSpPr>
          <p:cNvPr id="576" name="Google Shape;576;p42"/>
          <p:cNvSpPr txBox="1">
            <a:spLocks noGrp="1"/>
          </p:cNvSpPr>
          <p:nvPr>
            <p:ph type="body" idx="1"/>
          </p:nvPr>
        </p:nvSpPr>
        <p:spPr>
          <a:xfrm>
            <a:off x="874643" y="1696279"/>
            <a:ext cx="10601739" cy="4770782"/>
          </a:xfrm>
          <a:prstGeom prst="rect">
            <a:avLst/>
          </a:prstGeom>
          <a:noFill/>
          <a:ln>
            <a:noFill/>
          </a:ln>
        </p:spPr>
        <p:txBody>
          <a:bodyPr spcFirstLastPara="1" wrap="square" lIns="91425" tIns="45700" rIns="91425" bIns="45700" anchor="t" anchorCtr="0">
            <a:normAutofit/>
          </a:bodyPr>
          <a:lstStyle/>
          <a:p>
            <a:pPr marL="0" lvl="0" indent="0" algn="l" rtl="0">
              <a:lnSpc>
                <a:spcPct val="110000"/>
              </a:lnSpc>
              <a:spcBef>
                <a:spcPts val="0"/>
              </a:spcBef>
              <a:spcAft>
                <a:spcPts val="0"/>
              </a:spcAft>
              <a:buSzPts val="2000"/>
              <a:buNone/>
            </a:pPr>
            <a:r>
              <a:rPr lang="en-US" sz="2000" b="1"/>
              <a:t>Review the potential roadblock to implementing Recommendation 1.  </a:t>
            </a:r>
            <a:r>
              <a:rPr lang="en-US" sz="2000"/>
              <a:t>Read the panel’s advice on </a:t>
            </a:r>
            <a:r>
              <a:rPr lang="en-US" sz="2000" b="1"/>
              <a:t>page 12-13</a:t>
            </a:r>
            <a:r>
              <a:rPr lang="en-US" sz="2000"/>
              <a:t>.  </a:t>
            </a:r>
            <a:endParaRPr/>
          </a:p>
          <a:p>
            <a:pPr marL="0" lvl="0" indent="0" algn="l" rtl="0">
              <a:lnSpc>
                <a:spcPct val="110000"/>
              </a:lnSpc>
              <a:spcBef>
                <a:spcPts val="900"/>
              </a:spcBef>
              <a:spcAft>
                <a:spcPts val="0"/>
              </a:spcAft>
              <a:buSzPts val="2000"/>
              <a:buNone/>
            </a:pPr>
            <a:r>
              <a:rPr lang="en-US" sz="2000" b="1"/>
              <a:t>Roadblock 1.4- </a:t>
            </a:r>
            <a:r>
              <a:rPr lang="en-US" sz="2000"/>
              <a:t>Districts should anticipate that schools will have a tendency to view data collection as the terminal goal of conducting formative assessments, especially early in the process.</a:t>
            </a:r>
            <a:endParaRPr/>
          </a:p>
          <a:p>
            <a:pPr marL="0" lvl="0" indent="0" algn="l" rtl="0">
              <a:lnSpc>
                <a:spcPct val="110000"/>
              </a:lnSpc>
              <a:spcBef>
                <a:spcPts val="900"/>
              </a:spcBef>
              <a:spcAft>
                <a:spcPts val="0"/>
              </a:spcAft>
              <a:buSzPts val="2000"/>
              <a:buNone/>
            </a:pPr>
            <a:r>
              <a:rPr lang="en-US" sz="2000" b="1"/>
              <a:t>Roadblock 1.5- </a:t>
            </a:r>
            <a:r>
              <a:rPr lang="en-US" sz="2000"/>
              <a:t>In districts that have the same early reading goals and standards for English learners and non-English learners, it is likely that the current performance of many English learners will be below these standards.</a:t>
            </a:r>
            <a:endParaRPr/>
          </a:p>
          <a:p>
            <a:pPr marL="0" lvl="0" indent="0" algn="l" rtl="0">
              <a:lnSpc>
                <a:spcPct val="110000"/>
              </a:lnSpc>
              <a:spcBef>
                <a:spcPts val="900"/>
              </a:spcBef>
              <a:spcAft>
                <a:spcPts val="0"/>
              </a:spcAft>
              <a:buSzPts val="2000"/>
              <a:buNone/>
            </a:pPr>
            <a:r>
              <a:rPr lang="en-US" sz="2000" b="1"/>
              <a:t>Roadblock 1.6- </a:t>
            </a:r>
            <a:r>
              <a:rPr lang="en-US" sz="2000"/>
              <a:t>Teachers may focus too much on what is tested—phonemic skills, decoding ability, and oral reading fluency—and neglect instruction in comprehension and vocabulary.</a:t>
            </a:r>
            <a:endParaRPr/>
          </a:p>
          <a:p>
            <a:pPr marL="0" lvl="0" indent="0" algn="l" rtl="0">
              <a:lnSpc>
                <a:spcPct val="110000"/>
              </a:lnSpc>
              <a:spcBef>
                <a:spcPts val="900"/>
              </a:spcBef>
              <a:spcAft>
                <a:spcPts val="0"/>
              </a:spcAft>
              <a:buSzPts val="2000"/>
              <a:buNone/>
            </a:pPr>
            <a:r>
              <a:rPr lang="en-US" sz="2000" b="1"/>
              <a:t>Discuss obstacles you have experienced </a:t>
            </a:r>
            <a:r>
              <a:rPr lang="en-US" sz="2000"/>
              <a:t>and ways in which you overcame them.</a:t>
            </a:r>
            <a:endParaRPr/>
          </a:p>
          <a:p>
            <a:pPr marL="0" lvl="0" indent="0" algn="l" rtl="0">
              <a:lnSpc>
                <a:spcPct val="110000"/>
              </a:lnSpc>
              <a:spcBef>
                <a:spcPts val="900"/>
              </a:spcBef>
              <a:spcAft>
                <a:spcPts val="0"/>
              </a:spcAft>
              <a:buSzPts val="2000"/>
              <a:buNone/>
            </a:pPr>
            <a:endParaRPr sz="200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580"/>
        <p:cNvGrpSpPr/>
        <p:nvPr/>
      </p:nvGrpSpPr>
      <p:grpSpPr>
        <a:xfrm>
          <a:off x="0" y="0"/>
          <a:ext cx="0" cy="0"/>
          <a:chOff x="0" y="0"/>
          <a:chExt cx="0" cy="0"/>
        </a:xfrm>
      </p:grpSpPr>
      <p:sp>
        <p:nvSpPr>
          <p:cNvPr id="581" name="Google Shape;581;p43"/>
          <p:cNvSpPr txBox="1">
            <a:spLocks noGrp="1"/>
          </p:cNvSpPr>
          <p:nvPr>
            <p:ph type="title"/>
          </p:nvPr>
        </p:nvSpPr>
        <p:spPr>
          <a:xfrm>
            <a:off x="1066800" y="549830"/>
            <a:ext cx="10058400" cy="13716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rgbClr val="262626"/>
              </a:buClr>
              <a:buSzPts val="3600"/>
              <a:buFont typeface="Century Gothic"/>
              <a:buNone/>
            </a:pPr>
            <a:r>
              <a:rPr lang="en-US" sz="3600"/>
              <a:t>Potential Obstacles for Implementing Recommendation 2</a:t>
            </a:r>
            <a:br>
              <a:rPr lang="en-US" sz="3600"/>
            </a:br>
            <a:endParaRPr sz="3600"/>
          </a:p>
        </p:txBody>
      </p:sp>
      <p:sp>
        <p:nvSpPr>
          <p:cNvPr id="582" name="Google Shape;582;p43"/>
          <p:cNvSpPr txBox="1">
            <a:spLocks noGrp="1"/>
          </p:cNvSpPr>
          <p:nvPr>
            <p:ph type="body" idx="1"/>
          </p:nvPr>
        </p:nvSpPr>
        <p:spPr>
          <a:xfrm>
            <a:off x="874643" y="1696279"/>
            <a:ext cx="10601739" cy="4770782"/>
          </a:xfrm>
          <a:prstGeom prst="rect">
            <a:avLst/>
          </a:prstGeom>
          <a:noFill/>
          <a:ln>
            <a:noFill/>
          </a:ln>
        </p:spPr>
        <p:txBody>
          <a:bodyPr spcFirstLastPara="1" wrap="square" lIns="91425" tIns="45700" rIns="91425" bIns="45700" anchor="t" anchorCtr="0">
            <a:normAutofit/>
          </a:bodyPr>
          <a:lstStyle/>
          <a:p>
            <a:pPr marL="0" lvl="0" indent="0" algn="l" rtl="0">
              <a:lnSpc>
                <a:spcPct val="110000"/>
              </a:lnSpc>
              <a:spcBef>
                <a:spcPts val="0"/>
              </a:spcBef>
              <a:spcAft>
                <a:spcPts val="0"/>
              </a:spcAft>
              <a:buSzPts val="2000"/>
              <a:buNone/>
            </a:pPr>
            <a:r>
              <a:rPr lang="en-US" sz="2000" b="1"/>
              <a:t>Review the potential roadblock to implementing Recommendation 2.  </a:t>
            </a:r>
            <a:r>
              <a:rPr lang="en-US" sz="2000"/>
              <a:t>Read the panel’s advice on </a:t>
            </a:r>
            <a:r>
              <a:rPr lang="en-US" sz="2000" b="1"/>
              <a:t>page 17-18</a:t>
            </a:r>
            <a:r>
              <a:rPr lang="en-US" sz="2000"/>
              <a:t>.  </a:t>
            </a:r>
            <a:endParaRPr/>
          </a:p>
          <a:p>
            <a:pPr marL="0" lvl="0" indent="0" algn="l" rtl="0">
              <a:lnSpc>
                <a:spcPct val="110000"/>
              </a:lnSpc>
              <a:spcBef>
                <a:spcPts val="900"/>
              </a:spcBef>
              <a:spcAft>
                <a:spcPts val="0"/>
              </a:spcAft>
              <a:buSzPts val="2000"/>
              <a:buNone/>
            </a:pPr>
            <a:r>
              <a:rPr lang="en-US" sz="2000" b="1"/>
              <a:t>Roadblock 2.1- </a:t>
            </a:r>
            <a:r>
              <a:rPr lang="en-US" sz="2000"/>
              <a:t>Teachers may be uncomfortable identifying students for additional reading instruction if their English language skills are low.</a:t>
            </a:r>
            <a:endParaRPr/>
          </a:p>
          <a:p>
            <a:pPr marL="0" lvl="0" indent="0" algn="l" rtl="0">
              <a:lnSpc>
                <a:spcPct val="110000"/>
              </a:lnSpc>
              <a:spcBef>
                <a:spcPts val="900"/>
              </a:spcBef>
              <a:spcAft>
                <a:spcPts val="0"/>
              </a:spcAft>
              <a:buSzPts val="2000"/>
              <a:buNone/>
            </a:pPr>
            <a:r>
              <a:rPr lang="en-US" sz="2000" b="1"/>
              <a:t>Roadblock 2.2- </a:t>
            </a:r>
            <a:r>
              <a:rPr lang="en-US" sz="2000"/>
              <a:t>Students already are pulled out of class for other services (such as speech, English language development, or English as a second language). Pulling students out for additional reading instruction makes their instructional day too fragmented.</a:t>
            </a:r>
            <a:endParaRPr/>
          </a:p>
          <a:p>
            <a:pPr marL="0" lvl="0" indent="0" algn="l" rtl="0">
              <a:lnSpc>
                <a:spcPct val="110000"/>
              </a:lnSpc>
              <a:spcBef>
                <a:spcPts val="900"/>
              </a:spcBef>
              <a:spcAft>
                <a:spcPts val="0"/>
              </a:spcAft>
              <a:buSzPts val="2000"/>
              <a:buNone/>
            </a:pPr>
            <a:r>
              <a:rPr lang="en-US" sz="2000" b="1"/>
              <a:t>Roadblock 2.3- </a:t>
            </a:r>
            <a:r>
              <a:rPr lang="en-US" sz="2000"/>
              <a:t>Students will miss valuable instructional time in other areas.</a:t>
            </a:r>
            <a:endParaRPr/>
          </a:p>
          <a:p>
            <a:pPr marL="0" lvl="0" indent="0" algn="l" rtl="0">
              <a:lnSpc>
                <a:spcPct val="110000"/>
              </a:lnSpc>
              <a:spcBef>
                <a:spcPts val="900"/>
              </a:spcBef>
              <a:spcAft>
                <a:spcPts val="0"/>
              </a:spcAft>
              <a:buSzPts val="2000"/>
              <a:buNone/>
            </a:pPr>
            <a:endParaRPr sz="200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586"/>
        <p:cNvGrpSpPr/>
        <p:nvPr/>
      </p:nvGrpSpPr>
      <p:grpSpPr>
        <a:xfrm>
          <a:off x="0" y="0"/>
          <a:ext cx="0" cy="0"/>
          <a:chOff x="0" y="0"/>
          <a:chExt cx="0" cy="0"/>
        </a:xfrm>
      </p:grpSpPr>
      <p:sp>
        <p:nvSpPr>
          <p:cNvPr id="587" name="Google Shape;587;p44"/>
          <p:cNvSpPr txBox="1">
            <a:spLocks noGrp="1"/>
          </p:cNvSpPr>
          <p:nvPr>
            <p:ph type="title"/>
          </p:nvPr>
        </p:nvSpPr>
        <p:spPr>
          <a:xfrm>
            <a:off x="1066800" y="549830"/>
            <a:ext cx="10058400" cy="13716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rgbClr val="262626"/>
              </a:buClr>
              <a:buSzPts val="3600"/>
              <a:buFont typeface="Century Gothic"/>
              <a:buNone/>
            </a:pPr>
            <a:r>
              <a:rPr lang="en-US" sz="3600"/>
              <a:t>Potential Obstacles for Implementing Recommendation 2</a:t>
            </a:r>
            <a:br>
              <a:rPr lang="en-US" sz="3600"/>
            </a:br>
            <a:endParaRPr sz="3600"/>
          </a:p>
        </p:txBody>
      </p:sp>
      <p:sp>
        <p:nvSpPr>
          <p:cNvPr id="588" name="Google Shape;588;p44"/>
          <p:cNvSpPr txBox="1">
            <a:spLocks noGrp="1"/>
          </p:cNvSpPr>
          <p:nvPr>
            <p:ph type="body" idx="1"/>
          </p:nvPr>
        </p:nvSpPr>
        <p:spPr>
          <a:xfrm>
            <a:off x="874643" y="1696279"/>
            <a:ext cx="10601739" cy="4770782"/>
          </a:xfrm>
          <a:prstGeom prst="rect">
            <a:avLst/>
          </a:prstGeom>
          <a:noFill/>
          <a:ln>
            <a:noFill/>
          </a:ln>
        </p:spPr>
        <p:txBody>
          <a:bodyPr spcFirstLastPara="1" wrap="square" lIns="91425" tIns="45700" rIns="91425" bIns="45700" anchor="t" anchorCtr="0">
            <a:normAutofit/>
          </a:bodyPr>
          <a:lstStyle/>
          <a:p>
            <a:pPr marL="0" lvl="0" indent="0" algn="l" rtl="0">
              <a:lnSpc>
                <a:spcPct val="110000"/>
              </a:lnSpc>
              <a:spcBef>
                <a:spcPts val="0"/>
              </a:spcBef>
              <a:spcAft>
                <a:spcPts val="0"/>
              </a:spcAft>
              <a:buSzPts val="2000"/>
              <a:buNone/>
            </a:pPr>
            <a:r>
              <a:rPr lang="en-US" sz="2000" b="1"/>
              <a:t>Review the potential roadblock to implementing Recommendation 2.  </a:t>
            </a:r>
            <a:r>
              <a:rPr lang="en-US" sz="2000"/>
              <a:t>Read the panel’s advice on </a:t>
            </a:r>
            <a:r>
              <a:rPr lang="en-US" sz="2000" b="1"/>
              <a:t>page 17-18</a:t>
            </a:r>
            <a:r>
              <a:rPr lang="en-US" sz="2000"/>
              <a:t>.  </a:t>
            </a:r>
            <a:endParaRPr/>
          </a:p>
          <a:p>
            <a:pPr marL="0" lvl="0" indent="0" algn="l" rtl="0">
              <a:lnSpc>
                <a:spcPct val="110000"/>
              </a:lnSpc>
              <a:spcBef>
                <a:spcPts val="900"/>
              </a:spcBef>
              <a:spcAft>
                <a:spcPts val="0"/>
              </a:spcAft>
              <a:buSzPts val="2000"/>
              <a:buNone/>
            </a:pPr>
            <a:endParaRPr sz="2000"/>
          </a:p>
          <a:p>
            <a:pPr marL="0" lvl="0" indent="0" algn="l" rtl="0">
              <a:lnSpc>
                <a:spcPct val="110000"/>
              </a:lnSpc>
              <a:spcBef>
                <a:spcPts val="900"/>
              </a:spcBef>
              <a:spcAft>
                <a:spcPts val="0"/>
              </a:spcAft>
              <a:buSzPts val="2000"/>
              <a:buNone/>
            </a:pPr>
            <a:r>
              <a:rPr lang="en-US" sz="2000" b="1"/>
              <a:t>Roadblock 2.4- </a:t>
            </a:r>
            <a:r>
              <a:rPr lang="en-US" sz="2000"/>
              <a:t>Arranging a building-level or grade-level schedule that allows for additional small-group instruction is a complex process.  Individual teachers may feel that they do not have the time or resources to provide additional small-group instruction to these students.</a:t>
            </a:r>
            <a:endParaRPr/>
          </a:p>
          <a:p>
            <a:pPr marL="0" lvl="0" indent="0" algn="l" rtl="0">
              <a:lnSpc>
                <a:spcPct val="110000"/>
              </a:lnSpc>
              <a:spcBef>
                <a:spcPts val="900"/>
              </a:spcBef>
              <a:spcAft>
                <a:spcPts val="0"/>
              </a:spcAft>
              <a:buSzPts val="2000"/>
              <a:buNone/>
            </a:pPr>
            <a:endParaRPr sz="2000"/>
          </a:p>
          <a:p>
            <a:pPr marL="0" lvl="0" indent="0" algn="l" rtl="0">
              <a:lnSpc>
                <a:spcPct val="110000"/>
              </a:lnSpc>
              <a:spcBef>
                <a:spcPts val="900"/>
              </a:spcBef>
              <a:spcAft>
                <a:spcPts val="0"/>
              </a:spcAft>
              <a:buSzPts val="2000"/>
              <a:buNone/>
            </a:pPr>
            <a:r>
              <a:rPr lang="en-US" sz="2000" b="1"/>
              <a:t>Discuss obstacles you have experienced </a:t>
            </a:r>
            <a:r>
              <a:rPr lang="en-US" sz="2000"/>
              <a:t>and ways in which you overcame them.</a:t>
            </a:r>
            <a:endParaRPr/>
          </a:p>
          <a:p>
            <a:pPr marL="0" lvl="0" indent="0" algn="l" rtl="0">
              <a:lnSpc>
                <a:spcPct val="110000"/>
              </a:lnSpc>
              <a:spcBef>
                <a:spcPts val="900"/>
              </a:spcBef>
              <a:spcAft>
                <a:spcPts val="0"/>
              </a:spcAft>
              <a:buSzPts val="2000"/>
              <a:buNone/>
            </a:pPr>
            <a:endParaRPr sz="200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592"/>
        <p:cNvGrpSpPr/>
        <p:nvPr/>
      </p:nvGrpSpPr>
      <p:grpSpPr>
        <a:xfrm>
          <a:off x="0" y="0"/>
          <a:ext cx="0" cy="0"/>
          <a:chOff x="0" y="0"/>
          <a:chExt cx="0" cy="0"/>
        </a:xfrm>
      </p:grpSpPr>
      <p:sp>
        <p:nvSpPr>
          <p:cNvPr id="593" name="Google Shape;593;p45"/>
          <p:cNvSpPr txBox="1">
            <a:spLocks noGrp="1"/>
          </p:cNvSpPr>
          <p:nvPr>
            <p:ph type="title"/>
          </p:nvPr>
        </p:nvSpPr>
        <p:spPr>
          <a:xfrm>
            <a:off x="1066800" y="549830"/>
            <a:ext cx="10058400" cy="13716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rgbClr val="262626"/>
              </a:buClr>
              <a:buSzPts val="3600"/>
              <a:buFont typeface="Century Gothic"/>
              <a:buNone/>
            </a:pPr>
            <a:r>
              <a:rPr lang="en-US" sz="3600"/>
              <a:t>Potential Obstacles for Implementing Recommendation 3</a:t>
            </a:r>
            <a:br>
              <a:rPr lang="en-US" sz="3600"/>
            </a:br>
            <a:endParaRPr sz="3600"/>
          </a:p>
        </p:txBody>
      </p:sp>
      <p:sp>
        <p:nvSpPr>
          <p:cNvPr id="594" name="Google Shape;594;p45"/>
          <p:cNvSpPr txBox="1">
            <a:spLocks noGrp="1"/>
          </p:cNvSpPr>
          <p:nvPr>
            <p:ph type="body" idx="1"/>
          </p:nvPr>
        </p:nvSpPr>
        <p:spPr>
          <a:xfrm>
            <a:off x="874643" y="1696279"/>
            <a:ext cx="10601739" cy="4770782"/>
          </a:xfrm>
          <a:prstGeom prst="rect">
            <a:avLst/>
          </a:prstGeom>
          <a:noFill/>
          <a:ln>
            <a:noFill/>
          </a:ln>
        </p:spPr>
        <p:txBody>
          <a:bodyPr spcFirstLastPara="1" wrap="square" lIns="91425" tIns="45700" rIns="91425" bIns="45700" anchor="t" anchorCtr="0">
            <a:normAutofit/>
          </a:bodyPr>
          <a:lstStyle/>
          <a:p>
            <a:pPr marL="0" lvl="0" indent="0" algn="l" rtl="0">
              <a:lnSpc>
                <a:spcPct val="110000"/>
              </a:lnSpc>
              <a:spcBef>
                <a:spcPts val="0"/>
              </a:spcBef>
              <a:spcAft>
                <a:spcPts val="0"/>
              </a:spcAft>
              <a:buSzPts val="2000"/>
              <a:buNone/>
            </a:pPr>
            <a:r>
              <a:rPr lang="en-US" sz="2000" b="1"/>
              <a:t>Review the potential roadblock to implementing Recommendation 3.  </a:t>
            </a:r>
            <a:r>
              <a:rPr lang="en-US" sz="2000"/>
              <a:t>Read the panel’s advice on </a:t>
            </a:r>
            <a:r>
              <a:rPr lang="en-US" sz="2000" b="1"/>
              <a:t>page 21-22</a:t>
            </a:r>
            <a:r>
              <a:rPr lang="en-US" sz="2000"/>
              <a:t>.  </a:t>
            </a:r>
            <a:endParaRPr/>
          </a:p>
          <a:p>
            <a:pPr marL="0" lvl="0" indent="0" algn="l" rtl="0">
              <a:lnSpc>
                <a:spcPct val="110000"/>
              </a:lnSpc>
              <a:spcBef>
                <a:spcPts val="900"/>
              </a:spcBef>
              <a:spcAft>
                <a:spcPts val="0"/>
              </a:spcAft>
              <a:buSzPts val="2000"/>
              <a:buNone/>
            </a:pPr>
            <a:r>
              <a:rPr lang="en-US" sz="2000" b="1"/>
              <a:t>Roadblock 3.1- </a:t>
            </a:r>
            <a:r>
              <a:rPr lang="en-US" sz="2000"/>
              <a:t>Teaching vocabulary effectively is difficult.  Many teachers will struggle learning how to provide effective vocabulary instruction to English learners.</a:t>
            </a:r>
            <a:endParaRPr/>
          </a:p>
          <a:p>
            <a:pPr marL="0" lvl="0" indent="0" algn="l" rtl="0">
              <a:lnSpc>
                <a:spcPct val="110000"/>
              </a:lnSpc>
              <a:spcBef>
                <a:spcPts val="900"/>
              </a:spcBef>
              <a:spcAft>
                <a:spcPts val="0"/>
              </a:spcAft>
              <a:buSzPts val="2000"/>
              <a:buNone/>
            </a:pPr>
            <a:r>
              <a:rPr lang="en-US" sz="2000" b="1"/>
              <a:t>Roadblock 3.2- </a:t>
            </a:r>
            <a:r>
              <a:rPr lang="en-US" sz="2000"/>
              <a:t>Some teachers may incorrectly assume that English learners know a concept and the word for that concept in their primary language—when, in fact, they do not.  This is particularly true for technical terms encountered in science, geography, and history.  If students do not know the concept in their primary language, the Panel suggests teaching the word directly in English.</a:t>
            </a:r>
            <a:endParaRPr/>
          </a:p>
          <a:p>
            <a:pPr marL="0" lvl="0" indent="0" algn="l" rtl="0">
              <a:lnSpc>
                <a:spcPct val="110000"/>
              </a:lnSpc>
              <a:spcBef>
                <a:spcPts val="900"/>
              </a:spcBef>
              <a:spcAft>
                <a:spcPts val="0"/>
              </a:spcAft>
              <a:buSzPts val="2000"/>
              <a:buNone/>
            </a:pPr>
            <a:endParaRPr sz="2000"/>
          </a:p>
          <a:p>
            <a:pPr marL="0" lvl="0" indent="0" algn="l" rtl="0">
              <a:lnSpc>
                <a:spcPct val="110000"/>
              </a:lnSpc>
              <a:spcBef>
                <a:spcPts val="900"/>
              </a:spcBef>
              <a:spcAft>
                <a:spcPts val="0"/>
              </a:spcAft>
              <a:buSzPts val="2000"/>
              <a:buNone/>
            </a:pPr>
            <a:r>
              <a:rPr lang="en-US" sz="2000" b="1"/>
              <a:t>Discuss obstacles you have experienced </a:t>
            </a:r>
            <a:r>
              <a:rPr lang="en-US" sz="2000"/>
              <a:t>and ways in which you overcame them.</a:t>
            </a:r>
            <a:endParaRPr/>
          </a:p>
          <a:p>
            <a:pPr marL="0" lvl="0" indent="0" algn="l" rtl="0">
              <a:lnSpc>
                <a:spcPct val="110000"/>
              </a:lnSpc>
              <a:spcBef>
                <a:spcPts val="900"/>
              </a:spcBef>
              <a:spcAft>
                <a:spcPts val="0"/>
              </a:spcAft>
              <a:buSzPts val="2000"/>
              <a:buNone/>
            </a:pPr>
            <a:endParaRPr sz="200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598"/>
        <p:cNvGrpSpPr/>
        <p:nvPr/>
      </p:nvGrpSpPr>
      <p:grpSpPr>
        <a:xfrm>
          <a:off x="0" y="0"/>
          <a:ext cx="0" cy="0"/>
          <a:chOff x="0" y="0"/>
          <a:chExt cx="0" cy="0"/>
        </a:xfrm>
      </p:grpSpPr>
      <p:sp>
        <p:nvSpPr>
          <p:cNvPr id="599" name="Google Shape;599;p46"/>
          <p:cNvSpPr txBox="1">
            <a:spLocks noGrp="1"/>
          </p:cNvSpPr>
          <p:nvPr>
            <p:ph type="title"/>
          </p:nvPr>
        </p:nvSpPr>
        <p:spPr>
          <a:xfrm>
            <a:off x="1066800" y="549830"/>
            <a:ext cx="10058400" cy="13716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rgbClr val="262626"/>
              </a:buClr>
              <a:buSzPts val="3600"/>
              <a:buFont typeface="Century Gothic"/>
              <a:buNone/>
            </a:pPr>
            <a:r>
              <a:rPr lang="en-US" sz="3600"/>
              <a:t>Potential Obstacles for Implementing Recommendation 4</a:t>
            </a:r>
            <a:br>
              <a:rPr lang="en-US" sz="3600"/>
            </a:br>
            <a:endParaRPr sz="3600"/>
          </a:p>
        </p:txBody>
      </p:sp>
      <p:sp>
        <p:nvSpPr>
          <p:cNvPr id="600" name="Google Shape;600;p46"/>
          <p:cNvSpPr txBox="1">
            <a:spLocks noGrp="1"/>
          </p:cNvSpPr>
          <p:nvPr>
            <p:ph type="body" idx="1"/>
          </p:nvPr>
        </p:nvSpPr>
        <p:spPr>
          <a:xfrm>
            <a:off x="874643" y="1696279"/>
            <a:ext cx="10601739" cy="4770782"/>
          </a:xfrm>
          <a:prstGeom prst="rect">
            <a:avLst/>
          </a:prstGeom>
          <a:noFill/>
          <a:ln>
            <a:noFill/>
          </a:ln>
        </p:spPr>
        <p:txBody>
          <a:bodyPr spcFirstLastPara="1" wrap="square" lIns="91425" tIns="45700" rIns="91425" bIns="45700" anchor="t" anchorCtr="0">
            <a:normAutofit/>
          </a:bodyPr>
          <a:lstStyle/>
          <a:p>
            <a:pPr marL="0" lvl="0" indent="0" algn="l" rtl="0">
              <a:lnSpc>
                <a:spcPct val="110000"/>
              </a:lnSpc>
              <a:spcBef>
                <a:spcPts val="0"/>
              </a:spcBef>
              <a:spcAft>
                <a:spcPts val="0"/>
              </a:spcAft>
              <a:buSzPts val="2000"/>
              <a:buNone/>
            </a:pPr>
            <a:r>
              <a:rPr lang="en-US" sz="2000" b="1"/>
              <a:t>Review the potential roadblock to implementing Recommendation 4.  </a:t>
            </a:r>
            <a:r>
              <a:rPr lang="en-US" sz="2000"/>
              <a:t>Read the panel’s advice on </a:t>
            </a:r>
            <a:r>
              <a:rPr lang="en-US" sz="2000" b="1"/>
              <a:t>page 26-27</a:t>
            </a:r>
            <a:r>
              <a:rPr lang="en-US" sz="2000"/>
              <a:t>.  </a:t>
            </a:r>
            <a:endParaRPr/>
          </a:p>
          <a:p>
            <a:pPr marL="0" lvl="0" indent="0" algn="l" rtl="0">
              <a:lnSpc>
                <a:spcPct val="110000"/>
              </a:lnSpc>
              <a:spcBef>
                <a:spcPts val="900"/>
              </a:spcBef>
              <a:spcAft>
                <a:spcPts val="0"/>
              </a:spcAft>
              <a:buSzPts val="2000"/>
              <a:buNone/>
            </a:pPr>
            <a:r>
              <a:rPr lang="en-US" sz="2000" b="1"/>
              <a:t>Roadblock 4.1- </a:t>
            </a:r>
            <a:r>
              <a:rPr lang="en-US" sz="2000"/>
              <a:t>Some educators may want to cushion their English learners, believing that academic English is too hard for them to develop or that the expectations are too demanding.</a:t>
            </a:r>
            <a:endParaRPr/>
          </a:p>
          <a:p>
            <a:pPr marL="0" lvl="0" indent="0" algn="l" rtl="0">
              <a:lnSpc>
                <a:spcPct val="110000"/>
              </a:lnSpc>
              <a:spcBef>
                <a:spcPts val="900"/>
              </a:spcBef>
              <a:spcAft>
                <a:spcPts val="0"/>
              </a:spcAft>
              <a:buSzPts val="2000"/>
              <a:buNone/>
            </a:pPr>
            <a:r>
              <a:rPr lang="en-US" sz="2000" b="1"/>
              <a:t>Roadblock 4.2- </a:t>
            </a:r>
            <a:r>
              <a:rPr lang="en-US" sz="2000"/>
              <a:t>There may not be enough time in the instructional day to provide English learners with sufficient instruction on the features of academic English.</a:t>
            </a:r>
            <a:endParaRPr/>
          </a:p>
          <a:p>
            <a:pPr marL="0" lvl="0" indent="0" algn="l" rtl="0">
              <a:lnSpc>
                <a:spcPct val="110000"/>
              </a:lnSpc>
              <a:spcBef>
                <a:spcPts val="900"/>
              </a:spcBef>
              <a:spcAft>
                <a:spcPts val="0"/>
              </a:spcAft>
              <a:buSzPts val="2000"/>
              <a:buNone/>
            </a:pPr>
            <a:r>
              <a:rPr lang="en-US" sz="2000" b="1"/>
              <a:t>Roadblock 4.3- </a:t>
            </a:r>
            <a:r>
              <a:rPr lang="en-US" sz="2000"/>
              <a:t>Many teachers fail to link vocabulary instruction to instruction on proper language usage.</a:t>
            </a:r>
            <a:endParaRPr/>
          </a:p>
          <a:p>
            <a:pPr marL="0" lvl="0" indent="0" algn="l" rtl="0">
              <a:lnSpc>
                <a:spcPct val="110000"/>
              </a:lnSpc>
              <a:spcBef>
                <a:spcPts val="900"/>
              </a:spcBef>
              <a:spcAft>
                <a:spcPts val="0"/>
              </a:spcAft>
              <a:buSzPts val="2000"/>
              <a:buNone/>
            </a:pPr>
            <a:r>
              <a:rPr lang="en-US" sz="2000" b="1"/>
              <a:t>Discuss obstacles you have experienced </a:t>
            </a:r>
            <a:r>
              <a:rPr lang="en-US" sz="2000"/>
              <a:t>and ways in which you overcame them.</a:t>
            </a:r>
            <a:endParaRPr/>
          </a:p>
          <a:p>
            <a:pPr marL="0" lvl="0" indent="0" algn="l" rtl="0">
              <a:lnSpc>
                <a:spcPct val="110000"/>
              </a:lnSpc>
              <a:spcBef>
                <a:spcPts val="900"/>
              </a:spcBef>
              <a:spcAft>
                <a:spcPts val="0"/>
              </a:spcAft>
              <a:buSzPts val="2000"/>
              <a:buNone/>
            </a:pPr>
            <a:endParaRPr sz="200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604"/>
        <p:cNvGrpSpPr/>
        <p:nvPr/>
      </p:nvGrpSpPr>
      <p:grpSpPr>
        <a:xfrm>
          <a:off x="0" y="0"/>
          <a:ext cx="0" cy="0"/>
          <a:chOff x="0" y="0"/>
          <a:chExt cx="0" cy="0"/>
        </a:xfrm>
      </p:grpSpPr>
      <p:sp>
        <p:nvSpPr>
          <p:cNvPr id="605" name="Google Shape;605;p47"/>
          <p:cNvSpPr txBox="1">
            <a:spLocks noGrp="1"/>
          </p:cNvSpPr>
          <p:nvPr>
            <p:ph type="title"/>
          </p:nvPr>
        </p:nvSpPr>
        <p:spPr>
          <a:xfrm>
            <a:off x="1066800" y="549830"/>
            <a:ext cx="10058400" cy="13716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rgbClr val="262626"/>
              </a:buClr>
              <a:buSzPts val="3600"/>
              <a:buFont typeface="Century Gothic"/>
              <a:buNone/>
            </a:pPr>
            <a:r>
              <a:rPr lang="en-US" sz="3600"/>
              <a:t>Potential Obstacles for Implementing Recommendation 5</a:t>
            </a:r>
            <a:br>
              <a:rPr lang="en-US" sz="3600"/>
            </a:br>
            <a:endParaRPr sz="3600"/>
          </a:p>
        </p:txBody>
      </p:sp>
      <p:sp>
        <p:nvSpPr>
          <p:cNvPr id="606" name="Google Shape;606;p47"/>
          <p:cNvSpPr txBox="1">
            <a:spLocks noGrp="1"/>
          </p:cNvSpPr>
          <p:nvPr>
            <p:ph type="body" idx="1"/>
          </p:nvPr>
        </p:nvSpPr>
        <p:spPr>
          <a:xfrm>
            <a:off x="874643" y="1696279"/>
            <a:ext cx="10601739" cy="4770782"/>
          </a:xfrm>
          <a:prstGeom prst="rect">
            <a:avLst/>
          </a:prstGeom>
          <a:noFill/>
          <a:ln>
            <a:noFill/>
          </a:ln>
        </p:spPr>
        <p:txBody>
          <a:bodyPr spcFirstLastPara="1" wrap="square" lIns="91425" tIns="45700" rIns="91425" bIns="45700" anchor="t" anchorCtr="0">
            <a:normAutofit/>
          </a:bodyPr>
          <a:lstStyle/>
          <a:p>
            <a:pPr marL="0" lvl="0" indent="0" algn="l" rtl="0">
              <a:lnSpc>
                <a:spcPct val="110000"/>
              </a:lnSpc>
              <a:spcBef>
                <a:spcPts val="0"/>
              </a:spcBef>
              <a:spcAft>
                <a:spcPts val="0"/>
              </a:spcAft>
              <a:buSzPts val="2000"/>
              <a:buNone/>
            </a:pPr>
            <a:r>
              <a:rPr lang="en-US" sz="2000" b="1"/>
              <a:t>Review the potential roadblock to implementing Recommendation 5.  </a:t>
            </a:r>
            <a:r>
              <a:rPr lang="en-US" sz="2000"/>
              <a:t>Read the panel’s advice on </a:t>
            </a:r>
            <a:r>
              <a:rPr lang="en-US" sz="2000" b="1"/>
              <a:t>page 29</a:t>
            </a:r>
            <a:r>
              <a:rPr lang="en-US" sz="2000"/>
              <a:t>.  </a:t>
            </a:r>
            <a:endParaRPr/>
          </a:p>
          <a:p>
            <a:pPr marL="0" lvl="0" indent="0" algn="l" rtl="0">
              <a:lnSpc>
                <a:spcPct val="110000"/>
              </a:lnSpc>
              <a:spcBef>
                <a:spcPts val="900"/>
              </a:spcBef>
              <a:spcAft>
                <a:spcPts val="0"/>
              </a:spcAft>
              <a:buSzPts val="2000"/>
              <a:buNone/>
            </a:pPr>
            <a:endParaRPr sz="2000"/>
          </a:p>
          <a:p>
            <a:pPr marL="0" lvl="0" indent="0" algn="l" rtl="0">
              <a:lnSpc>
                <a:spcPct val="110000"/>
              </a:lnSpc>
              <a:spcBef>
                <a:spcPts val="900"/>
              </a:spcBef>
              <a:spcAft>
                <a:spcPts val="0"/>
              </a:spcAft>
              <a:buSzPts val="2000"/>
              <a:buNone/>
            </a:pPr>
            <a:r>
              <a:rPr lang="en-US" sz="2000" b="1"/>
              <a:t>Roadblock 5.1- </a:t>
            </a:r>
            <a:r>
              <a:rPr lang="en-US" sz="2000"/>
              <a:t>Some teachers may feel that the added time required by English learners may take instructional time away from other students.</a:t>
            </a:r>
            <a:endParaRPr/>
          </a:p>
          <a:p>
            <a:pPr marL="0" lvl="0" indent="0" algn="l" rtl="0">
              <a:lnSpc>
                <a:spcPct val="110000"/>
              </a:lnSpc>
              <a:spcBef>
                <a:spcPts val="900"/>
              </a:spcBef>
              <a:spcAft>
                <a:spcPts val="0"/>
              </a:spcAft>
              <a:buSzPts val="2000"/>
              <a:buNone/>
            </a:pPr>
            <a:r>
              <a:rPr lang="en-US" sz="2000" b="1"/>
              <a:t>Roadblock 5.2- </a:t>
            </a:r>
            <a:r>
              <a:rPr lang="en-US" sz="2000"/>
              <a:t>Teachers may be concerned about the time it takes to teach students the routines.</a:t>
            </a:r>
            <a:endParaRPr/>
          </a:p>
          <a:p>
            <a:pPr marL="0" lvl="0" indent="0" algn="l" rtl="0">
              <a:lnSpc>
                <a:spcPct val="110000"/>
              </a:lnSpc>
              <a:spcBef>
                <a:spcPts val="900"/>
              </a:spcBef>
              <a:spcAft>
                <a:spcPts val="0"/>
              </a:spcAft>
              <a:buSzPts val="2000"/>
              <a:buNone/>
            </a:pPr>
            <a:r>
              <a:rPr lang="en-US" sz="2000" b="1"/>
              <a:t>Roadblock 5.3- </a:t>
            </a:r>
            <a:r>
              <a:rPr lang="en-US" sz="2000"/>
              <a:t>Teachers may be concerned that this takes time away from instruction.</a:t>
            </a:r>
            <a:endParaRPr/>
          </a:p>
          <a:p>
            <a:pPr marL="0" lvl="0" indent="0" algn="l" rtl="0">
              <a:lnSpc>
                <a:spcPct val="110000"/>
              </a:lnSpc>
              <a:spcBef>
                <a:spcPts val="900"/>
              </a:spcBef>
              <a:spcAft>
                <a:spcPts val="0"/>
              </a:spcAft>
              <a:buSzPts val="2000"/>
              <a:buNone/>
            </a:pPr>
            <a:endParaRPr sz="2000" b="1"/>
          </a:p>
          <a:p>
            <a:pPr marL="0" lvl="0" indent="0" algn="l" rtl="0">
              <a:lnSpc>
                <a:spcPct val="110000"/>
              </a:lnSpc>
              <a:spcBef>
                <a:spcPts val="900"/>
              </a:spcBef>
              <a:spcAft>
                <a:spcPts val="0"/>
              </a:spcAft>
              <a:buSzPts val="2000"/>
              <a:buNone/>
            </a:pPr>
            <a:r>
              <a:rPr lang="en-US" sz="2000" b="1"/>
              <a:t>Discuss obstacles you have experienced </a:t>
            </a:r>
            <a:r>
              <a:rPr lang="en-US" sz="2000"/>
              <a:t>and ways in which you overcame them.</a:t>
            </a:r>
            <a:endParaRPr/>
          </a:p>
          <a:p>
            <a:pPr marL="0" lvl="0" indent="0" algn="l" rtl="0">
              <a:lnSpc>
                <a:spcPct val="110000"/>
              </a:lnSpc>
              <a:spcBef>
                <a:spcPts val="900"/>
              </a:spcBef>
              <a:spcAft>
                <a:spcPts val="0"/>
              </a:spcAft>
              <a:buSzPts val="2000"/>
              <a:buNone/>
            </a:pPr>
            <a:endParaRPr sz="20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Google Shape;337;g7b01727f20_0_681"/>
          <p:cNvSpPr txBox="1">
            <a:spLocks noGrp="1"/>
          </p:cNvSpPr>
          <p:nvPr>
            <p:ph type="body" idx="1"/>
          </p:nvPr>
        </p:nvSpPr>
        <p:spPr>
          <a:xfrm>
            <a:off x="1066800" y="1722783"/>
            <a:ext cx="10058400" cy="4823700"/>
          </a:xfrm>
          <a:prstGeom prst="rect">
            <a:avLst/>
          </a:prstGeom>
          <a:noFill/>
          <a:ln>
            <a:noFill/>
          </a:ln>
        </p:spPr>
        <p:txBody>
          <a:bodyPr spcFirstLastPara="1" wrap="square" lIns="91425" tIns="45700" rIns="91425" bIns="45700" anchor="t" anchorCtr="0">
            <a:noAutofit/>
          </a:bodyPr>
          <a:lstStyle/>
          <a:p>
            <a:pPr marL="0" lvl="0" indent="0" algn="l" rtl="0">
              <a:lnSpc>
                <a:spcPct val="110000"/>
              </a:lnSpc>
              <a:spcBef>
                <a:spcPts val="0"/>
              </a:spcBef>
              <a:spcAft>
                <a:spcPts val="0"/>
              </a:spcAft>
              <a:buSzPts val="2200"/>
              <a:buNone/>
            </a:pPr>
            <a:r>
              <a:rPr lang="en-US" sz="2200" b="1"/>
              <a:t>Let’s debrief from the last session by reviewing Activity 5.1!   </a:t>
            </a:r>
            <a:endParaRPr/>
          </a:p>
          <a:p>
            <a:pPr marL="0" lvl="0" indent="0" algn="l" rtl="0">
              <a:lnSpc>
                <a:spcPct val="110000"/>
              </a:lnSpc>
              <a:spcBef>
                <a:spcPts val="0"/>
              </a:spcBef>
              <a:spcAft>
                <a:spcPts val="0"/>
              </a:spcAft>
              <a:buSzPts val="2200"/>
              <a:buNone/>
            </a:pPr>
            <a:r>
              <a:rPr lang="en-US" sz="2200" b="1"/>
              <a:t>Discuss</a:t>
            </a:r>
            <a:r>
              <a:rPr lang="en-US" sz="2200"/>
              <a:t>:  </a:t>
            </a:r>
            <a:endParaRPr/>
          </a:p>
          <a:p>
            <a:pPr marL="0" lvl="0" indent="0" algn="l" rtl="0">
              <a:lnSpc>
                <a:spcPct val="110000"/>
              </a:lnSpc>
              <a:spcBef>
                <a:spcPts val="0"/>
              </a:spcBef>
              <a:spcAft>
                <a:spcPts val="0"/>
              </a:spcAft>
              <a:buSzPts val="2200"/>
              <a:buNone/>
            </a:pPr>
            <a:endParaRPr sz="2200"/>
          </a:p>
          <a:p>
            <a:pPr marL="182880" lvl="0" indent="-182880" algn="l" rtl="0">
              <a:lnSpc>
                <a:spcPct val="110000"/>
              </a:lnSpc>
              <a:spcBef>
                <a:spcPts val="0"/>
              </a:spcBef>
              <a:spcAft>
                <a:spcPts val="0"/>
              </a:spcAft>
              <a:buSzPts val="2000"/>
              <a:buFont typeface="Century Gothic"/>
              <a:buAutoNum type="arabicPeriod"/>
            </a:pPr>
            <a:r>
              <a:rPr lang="en-US" sz="2000" b="0" i="0" u="none" strike="noStrike">
                <a:solidFill>
                  <a:srgbClr val="000000"/>
                </a:solidFill>
              </a:rPr>
              <a:t> What are some things I did not know before reading about this </a:t>
            </a:r>
            <a:endParaRPr/>
          </a:p>
          <a:p>
            <a:pPr marL="0" lvl="0" indent="0" algn="l" rtl="0">
              <a:lnSpc>
                <a:spcPct val="110000"/>
              </a:lnSpc>
              <a:spcBef>
                <a:spcPts val="0"/>
              </a:spcBef>
              <a:spcAft>
                <a:spcPts val="0"/>
              </a:spcAft>
              <a:buSzPts val="2000"/>
              <a:buNone/>
            </a:pPr>
            <a:r>
              <a:rPr lang="en-US" sz="2000">
                <a:solidFill>
                  <a:srgbClr val="000000"/>
                </a:solidFill>
              </a:rPr>
              <a:t>    </a:t>
            </a:r>
            <a:r>
              <a:rPr lang="en-US" sz="2000" b="0" i="0" u="none" strike="noStrike">
                <a:solidFill>
                  <a:srgbClr val="000000"/>
                </a:solidFill>
              </a:rPr>
              <a:t>recommendation?</a:t>
            </a:r>
            <a:endParaRPr/>
          </a:p>
          <a:p>
            <a:pPr marL="0" lvl="0" indent="0" algn="l" rtl="0">
              <a:lnSpc>
                <a:spcPct val="110000"/>
              </a:lnSpc>
              <a:spcBef>
                <a:spcPts val="0"/>
              </a:spcBef>
              <a:spcAft>
                <a:spcPts val="0"/>
              </a:spcAft>
              <a:buSzPts val="2000"/>
              <a:buNone/>
            </a:pPr>
            <a:endParaRPr sz="2000" b="0" i="0" u="none" strike="noStrike">
              <a:solidFill>
                <a:srgbClr val="000000"/>
              </a:solidFill>
            </a:endParaRPr>
          </a:p>
          <a:p>
            <a:pPr marL="182880" lvl="0" indent="-182880" algn="l" rtl="0">
              <a:lnSpc>
                <a:spcPct val="110000"/>
              </a:lnSpc>
              <a:spcBef>
                <a:spcPts val="0"/>
              </a:spcBef>
              <a:spcAft>
                <a:spcPts val="0"/>
              </a:spcAft>
              <a:buSzPts val="2000"/>
              <a:buFont typeface="Century Gothic"/>
              <a:buAutoNum type="arabicPeriod" startAt="2"/>
            </a:pPr>
            <a:r>
              <a:rPr lang="en-US" sz="2000" b="0"/>
              <a:t> </a:t>
            </a:r>
            <a:r>
              <a:rPr lang="en-US" sz="2000" b="0" i="0" u="none" strike="noStrike">
                <a:solidFill>
                  <a:srgbClr val="000000"/>
                </a:solidFill>
              </a:rPr>
              <a:t>Here’s what I’ll do to improve what I’m doing to help my students and mirror</a:t>
            </a:r>
            <a:endParaRPr/>
          </a:p>
          <a:p>
            <a:pPr marL="0" lvl="0" indent="0" algn="l" rtl="0">
              <a:lnSpc>
                <a:spcPct val="110000"/>
              </a:lnSpc>
              <a:spcBef>
                <a:spcPts val="0"/>
              </a:spcBef>
              <a:spcAft>
                <a:spcPts val="0"/>
              </a:spcAft>
              <a:buSzPts val="2000"/>
              <a:buNone/>
            </a:pPr>
            <a:r>
              <a:rPr lang="en-US" sz="2000">
                <a:solidFill>
                  <a:srgbClr val="000000"/>
                </a:solidFill>
              </a:rPr>
              <a:t>    </a:t>
            </a:r>
            <a:r>
              <a:rPr lang="en-US" sz="2000" b="0" i="0" u="none" strike="noStrike">
                <a:solidFill>
                  <a:srgbClr val="000000"/>
                </a:solidFill>
              </a:rPr>
              <a:t>some of the suggestions outlined in the recommendation.</a:t>
            </a:r>
            <a:endParaRPr/>
          </a:p>
          <a:p>
            <a:pPr marL="0" lvl="0" indent="0" algn="l" rtl="0">
              <a:lnSpc>
                <a:spcPct val="110000"/>
              </a:lnSpc>
              <a:spcBef>
                <a:spcPts val="0"/>
              </a:spcBef>
              <a:spcAft>
                <a:spcPts val="0"/>
              </a:spcAft>
              <a:buSzPts val="2000"/>
              <a:buNone/>
            </a:pPr>
            <a:endParaRPr sz="2000" b="0" i="0" u="none" strike="noStrike">
              <a:solidFill>
                <a:srgbClr val="000000"/>
              </a:solidFill>
            </a:endParaRPr>
          </a:p>
          <a:p>
            <a:pPr marL="182880" lvl="0" indent="-182880" algn="l" rtl="0">
              <a:lnSpc>
                <a:spcPct val="110000"/>
              </a:lnSpc>
              <a:spcBef>
                <a:spcPts val="0"/>
              </a:spcBef>
              <a:spcAft>
                <a:spcPts val="0"/>
              </a:spcAft>
              <a:buSzPts val="2000"/>
              <a:buFont typeface="Century Gothic"/>
              <a:buAutoNum type="arabicPeriod" startAt="3"/>
            </a:pPr>
            <a:r>
              <a:rPr lang="en-US" sz="2000" b="0"/>
              <a:t> </a:t>
            </a:r>
            <a:r>
              <a:rPr lang="en-US" sz="2000" b="0" i="0" u="none" strike="noStrike">
                <a:solidFill>
                  <a:srgbClr val="000000"/>
                </a:solidFill>
              </a:rPr>
              <a:t>What is the most important thing for me to remember about this</a:t>
            </a:r>
            <a:endParaRPr/>
          </a:p>
          <a:p>
            <a:pPr marL="0" lvl="0" indent="0" algn="l" rtl="0">
              <a:lnSpc>
                <a:spcPct val="110000"/>
              </a:lnSpc>
              <a:spcBef>
                <a:spcPts val="0"/>
              </a:spcBef>
              <a:spcAft>
                <a:spcPts val="0"/>
              </a:spcAft>
              <a:buSzPts val="2000"/>
              <a:buNone/>
            </a:pPr>
            <a:r>
              <a:rPr lang="en-US" sz="2000">
                <a:solidFill>
                  <a:srgbClr val="000000"/>
                </a:solidFill>
              </a:rPr>
              <a:t>    </a:t>
            </a:r>
            <a:r>
              <a:rPr lang="en-US" sz="2000" b="0" i="0" u="none" strike="noStrike">
                <a:solidFill>
                  <a:srgbClr val="000000"/>
                </a:solidFill>
              </a:rPr>
              <a:t>recommendation?</a:t>
            </a:r>
            <a:endParaRPr/>
          </a:p>
          <a:p>
            <a:pPr marL="0" lvl="0" indent="0" algn="l" rtl="0">
              <a:lnSpc>
                <a:spcPct val="110000"/>
              </a:lnSpc>
              <a:spcBef>
                <a:spcPts val="900"/>
              </a:spcBef>
              <a:spcAft>
                <a:spcPts val="0"/>
              </a:spcAft>
              <a:buSzPts val="1500"/>
              <a:buNone/>
            </a:pPr>
            <a:endParaRPr/>
          </a:p>
        </p:txBody>
      </p:sp>
      <p:pic>
        <p:nvPicPr>
          <p:cNvPr id="338" name="Google Shape;338;g7b01727f20_0_681"/>
          <p:cNvPicPr preferRelativeResize="0"/>
          <p:nvPr/>
        </p:nvPicPr>
        <p:blipFill rotWithShape="1">
          <a:blip r:embed="rId3">
            <a:alphaModFix/>
          </a:blip>
          <a:srcRect/>
          <a:stretch/>
        </p:blipFill>
        <p:spPr>
          <a:xfrm>
            <a:off x="967933" y="461516"/>
            <a:ext cx="10157267" cy="1028356"/>
          </a:xfrm>
          <a:prstGeom prst="rect">
            <a:avLst/>
          </a:prstGeom>
          <a:noFill/>
          <a:ln>
            <a:noFill/>
          </a:ln>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610"/>
        <p:cNvGrpSpPr/>
        <p:nvPr/>
      </p:nvGrpSpPr>
      <p:grpSpPr>
        <a:xfrm>
          <a:off x="0" y="0"/>
          <a:ext cx="0" cy="0"/>
          <a:chOff x="0" y="0"/>
          <a:chExt cx="0" cy="0"/>
        </a:xfrm>
      </p:grpSpPr>
      <p:sp>
        <p:nvSpPr>
          <p:cNvPr id="611" name="Google Shape;611;p48"/>
          <p:cNvSpPr txBox="1">
            <a:spLocks noGrp="1"/>
          </p:cNvSpPr>
          <p:nvPr>
            <p:ph type="body" idx="1"/>
          </p:nvPr>
        </p:nvSpPr>
        <p:spPr>
          <a:xfrm>
            <a:off x="583099" y="1821550"/>
            <a:ext cx="7036901" cy="4831041"/>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SzPts val="1860"/>
              <a:buNone/>
            </a:pPr>
            <a:r>
              <a:rPr lang="en-US" sz="1860" b="1" i="0" u="none" strike="noStrike">
                <a:solidFill>
                  <a:srgbClr val="000000"/>
                </a:solidFill>
              </a:rPr>
              <a:t>Work</a:t>
            </a:r>
            <a:r>
              <a:rPr lang="en-US" sz="1860" b="0" i="0" u="none" strike="noStrike">
                <a:solidFill>
                  <a:srgbClr val="000000"/>
                </a:solidFill>
              </a:rPr>
              <a:t> in small groups of two or three.  </a:t>
            </a:r>
            <a:endParaRPr/>
          </a:p>
          <a:p>
            <a:pPr marL="0" lvl="0" indent="0" algn="l" rtl="0">
              <a:lnSpc>
                <a:spcPct val="90000"/>
              </a:lnSpc>
              <a:spcBef>
                <a:spcPts val="0"/>
              </a:spcBef>
              <a:spcAft>
                <a:spcPts val="0"/>
              </a:spcAft>
              <a:buSzPts val="1860"/>
              <a:buNone/>
            </a:pPr>
            <a:endParaRPr sz="1860" b="0" i="0" u="none" strike="noStrike">
              <a:solidFill>
                <a:srgbClr val="000000"/>
              </a:solidFill>
            </a:endParaRPr>
          </a:p>
          <a:p>
            <a:pPr marL="0" lvl="0" indent="0" algn="l" rtl="0">
              <a:lnSpc>
                <a:spcPct val="90000"/>
              </a:lnSpc>
              <a:spcBef>
                <a:spcPts val="0"/>
              </a:spcBef>
              <a:spcAft>
                <a:spcPts val="0"/>
              </a:spcAft>
              <a:buSzPts val="1860"/>
              <a:buNone/>
            </a:pPr>
            <a:r>
              <a:rPr lang="en-US" sz="1860" b="1" i="0" u="none" strike="noStrike">
                <a:solidFill>
                  <a:srgbClr val="000000"/>
                </a:solidFill>
              </a:rPr>
              <a:t>Choose one recommendation </a:t>
            </a:r>
            <a:r>
              <a:rPr lang="en-US" sz="1860" b="0" i="0" u="none" strike="noStrike">
                <a:solidFill>
                  <a:srgbClr val="000000"/>
                </a:solidFill>
              </a:rPr>
              <a:t>that your group would like to read thoroughly and discuss. </a:t>
            </a:r>
            <a:endParaRPr/>
          </a:p>
          <a:p>
            <a:pPr marL="0" lvl="0" indent="0" algn="l" rtl="0">
              <a:lnSpc>
                <a:spcPct val="90000"/>
              </a:lnSpc>
              <a:spcBef>
                <a:spcPts val="0"/>
              </a:spcBef>
              <a:spcAft>
                <a:spcPts val="0"/>
              </a:spcAft>
              <a:buSzPts val="1860"/>
              <a:buNone/>
            </a:pPr>
            <a:endParaRPr sz="1860" b="0" i="0" u="none" strike="noStrike">
              <a:solidFill>
                <a:srgbClr val="000000"/>
              </a:solidFill>
            </a:endParaRPr>
          </a:p>
          <a:p>
            <a:pPr marL="0" lvl="0" indent="0" algn="l" rtl="0">
              <a:lnSpc>
                <a:spcPct val="90000"/>
              </a:lnSpc>
              <a:spcBef>
                <a:spcPts val="0"/>
              </a:spcBef>
              <a:spcAft>
                <a:spcPts val="0"/>
              </a:spcAft>
              <a:buSzPts val="1860"/>
              <a:buNone/>
            </a:pPr>
            <a:r>
              <a:rPr lang="en-US" sz="1860" b="1">
                <a:solidFill>
                  <a:srgbClr val="000000"/>
                </a:solidFill>
              </a:rPr>
              <a:t>C</a:t>
            </a:r>
            <a:r>
              <a:rPr lang="en-US" sz="1860" b="1" i="0" u="none" strike="noStrike">
                <a:solidFill>
                  <a:srgbClr val="000000"/>
                </a:solidFill>
              </a:rPr>
              <a:t>omplete Activity 6.1: English Learner Research and Recommendations.  </a:t>
            </a:r>
            <a:endParaRPr/>
          </a:p>
          <a:p>
            <a:pPr marL="182880" lvl="0" indent="-182880" algn="l" rtl="0">
              <a:lnSpc>
                <a:spcPct val="90000"/>
              </a:lnSpc>
              <a:spcBef>
                <a:spcPts val="0"/>
              </a:spcBef>
              <a:spcAft>
                <a:spcPts val="0"/>
              </a:spcAft>
              <a:buClr>
                <a:srgbClr val="000000"/>
              </a:buClr>
              <a:buSzPts val="1860"/>
              <a:buFont typeface="Arial"/>
              <a:buChar char="•"/>
            </a:pPr>
            <a:r>
              <a:rPr lang="en-US" sz="1860" b="0" i="0" u="none" strike="noStrike">
                <a:solidFill>
                  <a:srgbClr val="000000"/>
                </a:solidFill>
              </a:rPr>
              <a:t>Recommendation 1 – Screen for reading problems and monitor progress </a:t>
            </a:r>
            <a:r>
              <a:rPr lang="en-US" sz="1860" b="1" i="0" u="none" strike="noStrike">
                <a:solidFill>
                  <a:srgbClr val="000000"/>
                </a:solidFill>
              </a:rPr>
              <a:t>(pgs. 9-14)</a:t>
            </a:r>
            <a:endParaRPr sz="1860" b="1"/>
          </a:p>
          <a:p>
            <a:pPr marL="182880" lvl="0" indent="-182880" algn="l" rtl="0">
              <a:lnSpc>
                <a:spcPct val="90000"/>
              </a:lnSpc>
              <a:spcBef>
                <a:spcPts val="0"/>
              </a:spcBef>
              <a:spcAft>
                <a:spcPts val="0"/>
              </a:spcAft>
              <a:buClr>
                <a:srgbClr val="000000"/>
              </a:buClr>
              <a:buSzPts val="1860"/>
              <a:buFont typeface="Arial"/>
              <a:buChar char="•"/>
            </a:pPr>
            <a:r>
              <a:rPr lang="en-US" sz="1860" b="0" i="0" u="none" strike="noStrike">
                <a:solidFill>
                  <a:srgbClr val="000000"/>
                </a:solidFill>
              </a:rPr>
              <a:t>Recommendation 2 – Provide intensive small-group reading interventions </a:t>
            </a:r>
            <a:r>
              <a:rPr lang="en-US" sz="1860" b="1" i="0" u="none" strike="noStrike">
                <a:solidFill>
                  <a:srgbClr val="000000"/>
                </a:solidFill>
              </a:rPr>
              <a:t>(pgs. 15-18)</a:t>
            </a:r>
            <a:endParaRPr sz="1860" b="1"/>
          </a:p>
          <a:p>
            <a:pPr marL="182880" lvl="0" indent="-182880" algn="l" rtl="0">
              <a:lnSpc>
                <a:spcPct val="90000"/>
              </a:lnSpc>
              <a:spcBef>
                <a:spcPts val="0"/>
              </a:spcBef>
              <a:spcAft>
                <a:spcPts val="0"/>
              </a:spcAft>
              <a:buClr>
                <a:srgbClr val="000000"/>
              </a:buClr>
              <a:buSzPts val="1860"/>
              <a:buFont typeface="Arial"/>
              <a:buChar char="•"/>
            </a:pPr>
            <a:r>
              <a:rPr lang="en-US" sz="1860" b="0" i="0" u="none" strike="noStrike">
                <a:solidFill>
                  <a:srgbClr val="000000"/>
                </a:solidFill>
              </a:rPr>
              <a:t>Recommendation 3 – Provide extensive and varied vocabulary instruction </a:t>
            </a:r>
            <a:r>
              <a:rPr lang="en-US" sz="1860" b="1" i="0" u="none" strike="noStrike">
                <a:solidFill>
                  <a:srgbClr val="000000"/>
                </a:solidFill>
              </a:rPr>
              <a:t>(pgs. 19-22)</a:t>
            </a:r>
            <a:endParaRPr sz="1860" b="1"/>
          </a:p>
          <a:p>
            <a:pPr marL="182880" lvl="0" indent="-182880" algn="l" rtl="0">
              <a:lnSpc>
                <a:spcPct val="90000"/>
              </a:lnSpc>
              <a:spcBef>
                <a:spcPts val="0"/>
              </a:spcBef>
              <a:spcAft>
                <a:spcPts val="0"/>
              </a:spcAft>
              <a:buClr>
                <a:srgbClr val="000000"/>
              </a:buClr>
              <a:buSzPts val="1860"/>
              <a:buFont typeface="Arial"/>
              <a:buChar char="•"/>
            </a:pPr>
            <a:r>
              <a:rPr lang="en-US" sz="1860" b="0" i="0" u="none" strike="noStrike">
                <a:solidFill>
                  <a:srgbClr val="000000"/>
                </a:solidFill>
              </a:rPr>
              <a:t>Recommendation 4 – Develop academic English </a:t>
            </a:r>
            <a:r>
              <a:rPr lang="en-US" sz="1860" b="1" i="0" u="none" strike="noStrike">
                <a:solidFill>
                  <a:srgbClr val="000000"/>
                </a:solidFill>
              </a:rPr>
              <a:t>(pgs. 23-27)</a:t>
            </a:r>
            <a:endParaRPr sz="1860" b="1"/>
          </a:p>
          <a:p>
            <a:pPr marL="182880" lvl="0" indent="-182880" algn="l" rtl="0">
              <a:lnSpc>
                <a:spcPct val="90000"/>
              </a:lnSpc>
              <a:spcBef>
                <a:spcPts val="0"/>
              </a:spcBef>
              <a:spcAft>
                <a:spcPts val="0"/>
              </a:spcAft>
              <a:buClr>
                <a:srgbClr val="000000"/>
              </a:buClr>
              <a:buSzPts val="1860"/>
              <a:buFont typeface="Arial"/>
              <a:buChar char="•"/>
            </a:pPr>
            <a:r>
              <a:rPr lang="en-US" sz="1860" b="0" i="0" u="none" strike="noStrike">
                <a:solidFill>
                  <a:srgbClr val="000000"/>
                </a:solidFill>
              </a:rPr>
              <a:t>Recommendation 5 – Schedule regular peer-assisted learning opportunities </a:t>
            </a:r>
            <a:r>
              <a:rPr lang="en-US" sz="1860" b="1" i="0" u="none" strike="noStrike">
                <a:solidFill>
                  <a:srgbClr val="000000"/>
                </a:solidFill>
              </a:rPr>
              <a:t>(pgs. 28-30)</a:t>
            </a:r>
            <a:r>
              <a:rPr lang="en-US" sz="1162"/>
              <a:t/>
            </a:r>
            <a:br>
              <a:rPr lang="en-US" sz="1162"/>
            </a:br>
            <a:endParaRPr sz="1162"/>
          </a:p>
        </p:txBody>
      </p:sp>
      <p:pic>
        <p:nvPicPr>
          <p:cNvPr id="612" name="Google Shape;612;p48"/>
          <p:cNvPicPr preferRelativeResize="0"/>
          <p:nvPr/>
        </p:nvPicPr>
        <p:blipFill rotWithShape="1">
          <a:blip r:embed="rId3">
            <a:alphaModFix/>
          </a:blip>
          <a:srcRect/>
          <a:stretch/>
        </p:blipFill>
        <p:spPr>
          <a:xfrm>
            <a:off x="7606747" y="1934194"/>
            <a:ext cx="4081666" cy="4393854"/>
          </a:xfrm>
          <a:prstGeom prst="rect">
            <a:avLst/>
          </a:prstGeom>
          <a:noFill/>
          <a:ln>
            <a:noFill/>
          </a:ln>
        </p:spPr>
      </p:pic>
      <p:pic>
        <p:nvPicPr>
          <p:cNvPr id="613" name="Google Shape;613;p48"/>
          <p:cNvPicPr preferRelativeResize="0"/>
          <p:nvPr/>
        </p:nvPicPr>
        <p:blipFill rotWithShape="1">
          <a:blip r:embed="rId4">
            <a:alphaModFix/>
          </a:blip>
          <a:srcRect/>
          <a:stretch/>
        </p:blipFill>
        <p:spPr>
          <a:xfrm>
            <a:off x="1066800" y="462371"/>
            <a:ext cx="10058400" cy="1190118"/>
          </a:xfrm>
          <a:prstGeom prst="rect">
            <a:avLst/>
          </a:prstGeom>
          <a:noFill/>
          <a:ln>
            <a:noFill/>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617"/>
        <p:cNvGrpSpPr/>
        <p:nvPr/>
      </p:nvGrpSpPr>
      <p:grpSpPr>
        <a:xfrm>
          <a:off x="0" y="0"/>
          <a:ext cx="0" cy="0"/>
          <a:chOff x="0" y="0"/>
          <a:chExt cx="0" cy="0"/>
        </a:xfrm>
      </p:grpSpPr>
      <p:sp>
        <p:nvSpPr>
          <p:cNvPr id="618" name="Google Shape;618;p49"/>
          <p:cNvSpPr txBox="1">
            <a:spLocks noGrp="1"/>
          </p:cNvSpPr>
          <p:nvPr>
            <p:ph type="body" idx="1"/>
          </p:nvPr>
        </p:nvSpPr>
        <p:spPr>
          <a:xfrm>
            <a:off x="656130" y="1390518"/>
            <a:ext cx="7262190" cy="5141844"/>
          </a:xfrm>
          <a:prstGeom prst="rect">
            <a:avLst/>
          </a:prstGeom>
          <a:noFill/>
          <a:ln>
            <a:noFill/>
          </a:ln>
        </p:spPr>
        <p:txBody>
          <a:bodyPr spcFirstLastPara="1" wrap="square" lIns="91425" tIns="45700" rIns="91425" bIns="45700" anchor="t" anchorCtr="0">
            <a:noAutofit/>
          </a:bodyPr>
          <a:lstStyle/>
          <a:p>
            <a:pPr marL="0" lvl="0" indent="0" algn="l" rtl="0">
              <a:lnSpc>
                <a:spcPct val="110000"/>
              </a:lnSpc>
              <a:spcBef>
                <a:spcPts val="0"/>
              </a:spcBef>
              <a:spcAft>
                <a:spcPts val="0"/>
              </a:spcAft>
              <a:buSzPts val="2000"/>
              <a:buNone/>
            </a:pPr>
            <a:r>
              <a:rPr lang="en-US" sz="2000" b="1" dirty="0">
                <a:solidFill>
                  <a:srgbClr val="000000"/>
                </a:solidFill>
              </a:rPr>
              <a:t>Reflect:</a:t>
            </a:r>
            <a:endParaRPr dirty="0"/>
          </a:p>
          <a:p>
            <a:pPr marL="0" lvl="0" indent="0" algn="l" rtl="0">
              <a:lnSpc>
                <a:spcPct val="110000"/>
              </a:lnSpc>
              <a:spcBef>
                <a:spcPts val="0"/>
              </a:spcBef>
              <a:spcAft>
                <a:spcPts val="0"/>
              </a:spcAft>
              <a:buSzPts val="2000"/>
              <a:buNone/>
            </a:pPr>
            <a:endParaRPr sz="2000" b="1" dirty="0">
              <a:solidFill>
                <a:srgbClr val="000000"/>
              </a:solidFill>
            </a:endParaRPr>
          </a:p>
          <a:p>
            <a:pPr marL="0" lvl="0" indent="0" algn="l" rtl="0">
              <a:lnSpc>
                <a:spcPct val="110000"/>
              </a:lnSpc>
              <a:spcBef>
                <a:spcPts val="0"/>
              </a:spcBef>
              <a:spcAft>
                <a:spcPts val="0"/>
              </a:spcAft>
              <a:buSzPts val="2000"/>
              <a:buNone/>
            </a:pPr>
            <a:r>
              <a:rPr lang="en-US" sz="2000" b="1" dirty="0">
                <a:solidFill>
                  <a:srgbClr val="000000"/>
                </a:solidFill>
              </a:rPr>
              <a:t>Discuss: </a:t>
            </a:r>
            <a:endParaRPr sz="2000" b="1" dirty="0"/>
          </a:p>
          <a:p>
            <a:pPr marL="182880" lvl="0" indent="-182880" algn="l" rtl="0">
              <a:lnSpc>
                <a:spcPct val="110000"/>
              </a:lnSpc>
              <a:spcBef>
                <a:spcPts val="0"/>
              </a:spcBef>
              <a:spcAft>
                <a:spcPts val="0"/>
              </a:spcAft>
              <a:buSzPts val="2000"/>
              <a:buFont typeface="Century Gothic"/>
              <a:buAutoNum type="arabicPeriod"/>
            </a:pPr>
            <a:r>
              <a:rPr lang="en-US" sz="2000" b="0" i="0" u="none" strike="noStrike" dirty="0">
                <a:solidFill>
                  <a:srgbClr val="000000"/>
                </a:solidFill>
              </a:rPr>
              <a:t> What are some things you are already doing that are in the recommendation your group read</a:t>
            </a:r>
            <a:r>
              <a:rPr lang="en-US" sz="2000" b="0" i="0" u="none" strike="noStrike" dirty="0" smtClean="0">
                <a:solidFill>
                  <a:srgbClr val="000000"/>
                </a:solidFill>
              </a:rPr>
              <a:t>?</a:t>
            </a:r>
          </a:p>
          <a:p>
            <a:pPr marL="182880" lvl="0" indent="-182880" algn="l" rtl="0">
              <a:lnSpc>
                <a:spcPct val="110000"/>
              </a:lnSpc>
              <a:spcBef>
                <a:spcPts val="0"/>
              </a:spcBef>
              <a:spcAft>
                <a:spcPts val="0"/>
              </a:spcAft>
              <a:buSzPts val="2000"/>
              <a:buFont typeface="Century Gothic"/>
              <a:buAutoNum type="arabicPeriod"/>
            </a:pPr>
            <a:endParaRPr lang="en-US" sz="2000" b="0" i="0" u="none" strike="noStrike" dirty="0" smtClean="0">
              <a:solidFill>
                <a:srgbClr val="000000"/>
              </a:solidFill>
            </a:endParaRPr>
          </a:p>
          <a:p>
            <a:pPr marL="182880" lvl="0" indent="-182880" algn="l" rtl="0">
              <a:lnSpc>
                <a:spcPct val="110000"/>
              </a:lnSpc>
              <a:spcBef>
                <a:spcPts val="0"/>
              </a:spcBef>
              <a:spcAft>
                <a:spcPts val="0"/>
              </a:spcAft>
              <a:buSzPts val="2000"/>
              <a:buFont typeface="Century Gothic"/>
              <a:buAutoNum type="arabicPeriod"/>
            </a:pPr>
            <a:r>
              <a:rPr lang="en-US" sz="2000" b="0" i="0" u="none" strike="noStrike" dirty="0" smtClean="0">
                <a:solidFill>
                  <a:srgbClr val="000000"/>
                </a:solidFill>
              </a:rPr>
              <a:t> </a:t>
            </a:r>
            <a:r>
              <a:rPr lang="en-US" sz="2000" b="0" i="0" u="none" strike="noStrike" dirty="0">
                <a:solidFill>
                  <a:srgbClr val="000000"/>
                </a:solidFill>
              </a:rPr>
              <a:t>What are some things your group did not know before reading the </a:t>
            </a:r>
            <a:r>
              <a:rPr lang="en-US" sz="2000" b="0" i="0" u="none" strike="noStrike" dirty="0" smtClean="0">
                <a:solidFill>
                  <a:srgbClr val="000000"/>
                </a:solidFill>
              </a:rPr>
              <a:t>recommendation? </a:t>
            </a:r>
          </a:p>
          <a:p>
            <a:pPr marL="182880" lvl="0" indent="-182880" algn="l" rtl="0">
              <a:lnSpc>
                <a:spcPct val="110000"/>
              </a:lnSpc>
              <a:spcBef>
                <a:spcPts val="0"/>
              </a:spcBef>
              <a:spcAft>
                <a:spcPts val="0"/>
              </a:spcAft>
              <a:buSzPts val="2000"/>
              <a:buFont typeface="Century Gothic"/>
              <a:buAutoNum type="arabicPeriod"/>
            </a:pPr>
            <a:endParaRPr lang="en-US" sz="2000" b="0" i="0" u="none" strike="noStrike" dirty="0" smtClean="0">
              <a:solidFill>
                <a:srgbClr val="000000"/>
              </a:solidFill>
            </a:endParaRPr>
          </a:p>
          <a:p>
            <a:pPr marL="182880" lvl="0" indent="-182880" algn="l" rtl="0">
              <a:lnSpc>
                <a:spcPct val="110000"/>
              </a:lnSpc>
              <a:spcBef>
                <a:spcPts val="0"/>
              </a:spcBef>
              <a:spcAft>
                <a:spcPts val="0"/>
              </a:spcAft>
              <a:buSzPts val="2000"/>
              <a:buFont typeface="Century Gothic"/>
              <a:buAutoNum type="arabicPeriod"/>
            </a:pPr>
            <a:r>
              <a:rPr lang="en-US" sz="2000" b="0" i="0" u="none" strike="noStrike" dirty="0" smtClean="0">
                <a:solidFill>
                  <a:srgbClr val="000000"/>
                </a:solidFill>
              </a:rPr>
              <a:t>What </a:t>
            </a:r>
            <a:r>
              <a:rPr lang="en-US" sz="2000" b="0" i="0" u="none" strike="noStrike" dirty="0">
                <a:solidFill>
                  <a:srgbClr val="000000"/>
                </a:solidFill>
              </a:rPr>
              <a:t>are some practices in the recommendation that you might incorporate into your </a:t>
            </a:r>
            <a:r>
              <a:rPr lang="en-US" sz="2000" b="0" i="0" u="none" strike="noStrike" dirty="0" smtClean="0">
                <a:solidFill>
                  <a:srgbClr val="000000"/>
                </a:solidFill>
              </a:rPr>
              <a:t>instruction? </a:t>
            </a:r>
          </a:p>
          <a:p>
            <a:pPr marL="182880" lvl="0" indent="-182880" algn="l" rtl="0">
              <a:lnSpc>
                <a:spcPct val="110000"/>
              </a:lnSpc>
              <a:spcBef>
                <a:spcPts val="0"/>
              </a:spcBef>
              <a:spcAft>
                <a:spcPts val="0"/>
              </a:spcAft>
              <a:buSzPts val="2000"/>
              <a:buFont typeface="Century Gothic"/>
              <a:buAutoNum type="arabicPeriod"/>
            </a:pPr>
            <a:endParaRPr lang="en-US" dirty="0"/>
          </a:p>
          <a:p>
            <a:pPr marL="182880" lvl="0" indent="-182880" algn="l" rtl="0">
              <a:lnSpc>
                <a:spcPct val="110000"/>
              </a:lnSpc>
              <a:spcBef>
                <a:spcPts val="0"/>
              </a:spcBef>
              <a:spcAft>
                <a:spcPts val="0"/>
              </a:spcAft>
              <a:buSzPts val="2000"/>
              <a:buFont typeface="Century Gothic"/>
              <a:buAutoNum type="arabicPeriod"/>
            </a:pPr>
            <a:r>
              <a:rPr lang="en-US" sz="2000" b="0" i="0" u="none" strike="noStrike" dirty="0" smtClean="0">
                <a:solidFill>
                  <a:srgbClr val="000000"/>
                </a:solidFill>
              </a:rPr>
              <a:t>What </a:t>
            </a:r>
            <a:r>
              <a:rPr lang="en-US" sz="2000" b="0" i="0" u="none" strike="noStrike" dirty="0">
                <a:solidFill>
                  <a:srgbClr val="000000"/>
                </a:solidFill>
              </a:rPr>
              <a:t>does your group consider the most important thing to remember about this recommendation?</a:t>
            </a:r>
            <a:endParaRPr dirty="0"/>
          </a:p>
        </p:txBody>
      </p:sp>
      <p:pic>
        <p:nvPicPr>
          <p:cNvPr id="619" name="Google Shape;619;p49"/>
          <p:cNvPicPr preferRelativeResize="0"/>
          <p:nvPr/>
        </p:nvPicPr>
        <p:blipFill rotWithShape="1">
          <a:blip r:embed="rId3">
            <a:alphaModFix/>
          </a:blip>
          <a:srcRect/>
          <a:stretch/>
        </p:blipFill>
        <p:spPr>
          <a:xfrm>
            <a:off x="7918320" y="1987690"/>
            <a:ext cx="3788650" cy="3877358"/>
          </a:xfrm>
          <a:prstGeom prst="rect">
            <a:avLst/>
          </a:prstGeom>
          <a:noFill/>
          <a:ln>
            <a:noFill/>
          </a:ln>
        </p:spPr>
      </p:pic>
      <p:pic>
        <p:nvPicPr>
          <p:cNvPr id="620" name="Google Shape;620;p49"/>
          <p:cNvPicPr preferRelativeResize="0"/>
          <p:nvPr/>
        </p:nvPicPr>
        <p:blipFill rotWithShape="1">
          <a:blip r:embed="rId4">
            <a:alphaModFix/>
          </a:blip>
          <a:srcRect/>
          <a:stretch/>
        </p:blipFill>
        <p:spPr>
          <a:xfrm>
            <a:off x="1000686" y="444538"/>
            <a:ext cx="10124513" cy="780748"/>
          </a:xfrm>
          <a:prstGeom prst="rect">
            <a:avLst/>
          </a:prstGeom>
          <a:noFill/>
          <a:ln>
            <a:noFill/>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624"/>
        <p:cNvGrpSpPr/>
        <p:nvPr/>
      </p:nvGrpSpPr>
      <p:grpSpPr>
        <a:xfrm>
          <a:off x="0" y="0"/>
          <a:ext cx="0" cy="0"/>
          <a:chOff x="0" y="0"/>
          <a:chExt cx="0" cy="0"/>
        </a:xfrm>
      </p:grpSpPr>
      <p:sp>
        <p:nvSpPr>
          <p:cNvPr id="625" name="Google Shape;625;p50"/>
          <p:cNvSpPr txBox="1">
            <a:spLocks noGrp="1"/>
          </p:cNvSpPr>
          <p:nvPr>
            <p:ph type="body" idx="1"/>
          </p:nvPr>
        </p:nvSpPr>
        <p:spPr>
          <a:xfrm>
            <a:off x="1066800" y="1431235"/>
            <a:ext cx="10058400" cy="4982227"/>
          </a:xfrm>
          <a:prstGeom prst="rect">
            <a:avLst/>
          </a:prstGeom>
          <a:noFill/>
          <a:ln>
            <a:noFill/>
          </a:ln>
        </p:spPr>
        <p:txBody>
          <a:bodyPr spcFirstLastPara="1" wrap="square" lIns="91425" tIns="45700" rIns="91425" bIns="45700" anchor="t" anchorCtr="0">
            <a:normAutofit/>
          </a:bodyPr>
          <a:lstStyle/>
          <a:p>
            <a:pPr marL="0" lvl="0" indent="0" algn="l" rtl="0">
              <a:lnSpc>
                <a:spcPct val="110000"/>
              </a:lnSpc>
              <a:spcBef>
                <a:spcPts val="0"/>
              </a:spcBef>
              <a:spcAft>
                <a:spcPts val="0"/>
              </a:spcAft>
              <a:buSzPts val="2000"/>
              <a:buNone/>
            </a:pPr>
            <a:r>
              <a:rPr lang="en-US" sz="2000" b="1" i="0" u="none" strike="noStrike">
                <a:solidFill>
                  <a:srgbClr val="000000"/>
                </a:solidFill>
              </a:rPr>
              <a:t>Implement: </a:t>
            </a:r>
            <a:endParaRPr/>
          </a:p>
          <a:p>
            <a:pPr marL="0" lvl="0" indent="0" algn="l" rtl="0">
              <a:lnSpc>
                <a:spcPct val="110000"/>
              </a:lnSpc>
              <a:spcBef>
                <a:spcPts val="0"/>
              </a:spcBef>
              <a:spcAft>
                <a:spcPts val="0"/>
              </a:spcAft>
              <a:buSzPts val="2000"/>
              <a:buNone/>
            </a:pPr>
            <a:endParaRPr sz="2000" b="1">
              <a:solidFill>
                <a:srgbClr val="000000"/>
              </a:solidFill>
            </a:endParaRPr>
          </a:p>
          <a:p>
            <a:pPr marL="0" lvl="0" indent="0" algn="l" rtl="0">
              <a:lnSpc>
                <a:spcPct val="110000"/>
              </a:lnSpc>
              <a:spcBef>
                <a:spcPts val="0"/>
              </a:spcBef>
              <a:spcAft>
                <a:spcPts val="0"/>
              </a:spcAft>
              <a:buSzPts val="2000"/>
              <a:buNone/>
            </a:pPr>
            <a:r>
              <a:rPr lang="en-US" sz="2000" b="0" i="0" u="none" strike="noStrike">
                <a:solidFill>
                  <a:srgbClr val="000000"/>
                </a:solidFill>
              </a:rPr>
              <a:t>Modify your reading instruction based on one of the recommendations in the practice guide.  Perhaps you will increase the emphasis on vocabulary, focus more on developing academic English, or dedicate time for peer-assisted learning opportunities.  Even if you do not serve English learners, incorporating practices related to these areas can be helpful to all students. </a:t>
            </a:r>
            <a:endParaRPr/>
          </a:p>
          <a:p>
            <a:pPr marL="0" lvl="0" indent="0" algn="l" rtl="0">
              <a:lnSpc>
                <a:spcPct val="110000"/>
              </a:lnSpc>
              <a:spcBef>
                <a:spcPts val="0"/>
              </a:spcBef>
              <a:spcAft>
                <a:spcPts val="0"/>
              </a:spcAft>
              <a:buSzPts val="2000"/>
              <a:buNone/>
            </a:pPr>
            <a:endParaRPr sz="2000">
              <a:solidFill>
                <a:srgbClr val="000000"/>
              </a:solidFill>
            </a:endParaRPr>
          </a:p>
          <a:p>
            <a:pPr marL="0" lvl="0" indent="0" algn="l" rtl="0">
              <a:lnSpc>
                <a:spcPct val="110000"/>
              </a:lnSpc>
              <a:spcBef>
                <a:spcPts val="0"/>
              </a:spcBef>
              <a:spcAft>
                <a:spcPts val="0"/>
              </a:spcAft>
              <a:buSzPts val="2000"/>
              <a:buNone/>
            </a:pPr>
            <a:r>
              <a:rPr lang="en-US" sz="2000" b="0" i="0" u="none" strike="noStrike">
                <a:solidFill>
                  <a:srgbClr val="000000"/>
                </a:solidFill>
              </a:rPr>
              <a:t>Complete </a:t>
            </a:r>
            <a:r>
              <a:rPr lang="en-US" sz="2000" b="1" i="0" u="none" strike="noStrike">
                <a:solidFill>
                  <a:srgbClr val="000000"/>
                </a:solidFill>
              </a:rPr>
              <a:t>Activity 6.2. </a:t>
            </a:r>
            <a:endParaRPr/>
          </a:p>
          <a:p>
            <a:pPr marL="0" lvl="0" indent="0" algn="l" rtl="0">
              <a:lnSpc>
                <a:spcPct val="110000"/>
              </a:lnSpc>
              <a:spcBef>
                <a:spcPts val="0"/>
              </a:spcBef>
              <a:spcAft>
                <a:spcPts val="0"/>
              </a:spcAft>
              <a:buSzPts val="2000"/>
              <a:buNone/>
            </a:pPr>
            <a:endParaRPr sz="2000" b="1">
              <a:solidFill>
                <a:srgbClr val="000000"/>
              </a:solidFill>
            </a:endParaRPr>
          </a:p>
          <a:p>
            <a:pPr marL="0" lvl="0" indent="0" algn="l" rtl="0">
              <a:lnSpc>
                <a:spcPct val="110000"/>
              </a:lnSpc>
              <a:spcBef>
                <a:spcPts val="0"/>
              </a:spcBef>
              <a:spcAft>
                <a:spcPts val="0"/>
              </a:spcAft>
              <a:buSzPts val="2000"/>
              <a:buNone/>
            </a:pPr>
            <a:r>
              <a:rPr lang="en-US" sz="2000" i="0" u="none" strike="noStrike">
                <a:solidFill>
                  <a:srgbClr val="000000"/>
                </a:solidFill>
              </a:rPr>
              <a:t>B</a:t>
            </a:r>
            <a:r>
              <a:rPr lang="en-US" sz="2000" b="0" i="0" u="none" strike="noStrike">
                <a:solidFill>
                  <a:srgbClr val="000000"/>
                </a:solidFill>
              </a:rPr>
              <a:t>e ready to share your experiences in the next session.</a:t>
            </a:r>
            <a:endParaRPr/>
          </a:p>
          <a:p>
            <a:pPr marL="0" lvl="0" indent="0" algn="l" rtl="0">
              <a:lnSpc>
                <a:spcPct val="110000"/>
              </a:lnSpc>
              <a:spcBef>
                <a:spcPts val="0"/>
              </a:spcBef>
              <a:spcAft>
                <a:spcPts val="0"/>
              </a:spcAft>
              <a:buSzPts val="2600"/>
              <a:buNone/>
            </a:pPr>
            <a:r>
              <a:rPr lang="en-US" sz="2600" b="0"/>
              <a:t/>
            </a:r>
            <a:br>
              <a:rPr lang="en-US" sz="2600" b="0"/>
            </a:br>
            <a:r>
              <a:rPr lang="en-US"/>
              <a:t/>
            </a:r>
            <a:br>
              <a:rPr lang="en-US"/>
            </a:br>
            <a:endParaRPr/>
          </a:p>
        </p:txBody>
      </p:sp>
      <p:pic>
        <p:nvPicPr>
          <p:cNvPr id="626" name="Google Shape;626;p50"/>
          <p:cNvPicPr preferRelativeResize="0"/>
          <p:nvPr/>
        </p:nvPicPr>
        <p:blipFill rotWithShape="1">
          <a:blip r:embed="rId3">
            <a:alphaModFix/>
          </a:blip>
          <a:srcRect/>
          <a:stretch/>
        </p:blipFill>
        <p:spPr>
          <a:xfrm>
            <a:off x="1000686" y="444538"/>
            <a:ext cx="10124513" cy="780748"/>
          </a:xfrm>
          <a:prstGeom prst="rect">
            <a:avLst/>
          </a:prstGeom>
          <a:noFill/>
          <a:ln>
            <a:noFill/>
          </a:ln>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630"/>
        <p:cNvGrpSpPr/>
        <p:nvPr/>
      </p:nvGrpSpPr>
      <p:grpSpPr>
        <a:xfrm>
          <a:off x="0" y="0"/>
          <a:ext cx="0" cy="0"/>
          <a:chOff x="0" y="0"/>
          <a:chExt cx="0" cy="0"/>
        </a:xfrm>
      </p:grpSpPr>
      <p:sp>
        <p:nvSpPr>
          <p:cNvPr id="631" name="Google Shape;631;g7b01727f20_0_1599"/>
          <p:cNvSpPr txBox="1">
            <a:spLocks noGrp="1"/>
          </p:cNvSpPr>
          <p:nvPr>
            <p:ph type="body" idx="1"/>
          </p:nvPr>
        </p:nvSpPr>
        <p:spPr>
          <a:xfrm>
            <a:off x="1066800" y="1563757"/>
            <a:ext cx="10058400" cy="4849800"/>
          </a:xfrm>
          <a:prstGeom prst="rect">
            <a:avLst/>
          </a:prstGeom>
          <a:noFill/>
          <a:ln>
            <a:noFill/>
          </a:ln>
        </p:spPr>
        <p:txBody>
          <a:bodyPr spcFirstLastPara="1" wrap="square" lIns="91425" tIns="45700" rIns="91425" bIns="45700" anchor="t" anchorCtr="0">
            <a:normAutofit/>
          </a:bodyPr>
          <a:lstStyle/>
          <a:p>
            <a:pPr marL="0" lvl="0" indent="0" algn="l" rtl="0">
              <a:lnSpc>
                <a:spcPct val="110000"/>
              </a:lnSpc>
              <a:spcBef>
                <a:spcPts val="0"/>
              </a:spcBef>
              <a:spcAft>
                <a:spcPts val="0"/>
              </a:spcAft>
              <a:buSzPts val="2000"/>
              <a:buNone/>
            </a:pPr>
            <a:r>
              <a:rPr lang="en-US" sz="2000" b="1"/>
              <a:t>At the start of the next PLC session, be prepared to respond to the following:  </a:t>
            </a:r>
            <a:r>
              <a:rPr lang="en-US" sz="2000"/>
              <a:t> </a:t>
            </a:r>
            <a:endParaRPr/>
          </a:p>
          <a:p>
            <a:pPr marL="0" lvl="0" indent="0" algn="l" rtl="0">
              <a:lnSpc>
                <a:spcPct val="110000"/>
              </a:lnSpc>
              <a:spcBef>
                <a:spcPts val="0"/>
              </a:spcBef>
              <a:spcAft>
                <a:spcPts val="0"/>
              </a:spcAft>
              <a:buSzPts val="1000"/>
              <a:buNone/>
            </a:pPr>
            <a:endParaRPr sz="1000" b="0"/>
          </a:p>
          <a:p>
            <a:pPr marL="457200" lvl="0" indent="0" algn="l" rtl="0">
              <a:lnSpc>
                <a:spcPct val="110000"/>
              </a:lnSpc>
              <a:spcBef>
                <a:spcPts val="0"/>
              </a:spcBef>
              <a:spcAft>
                <a:spcPts val="0"/>
              </a:spcAft>
              <a:buNone/>
            </a:pPr>
            <a:r>
              <a:rPr lang="en-US" sz="2000">
                <a:solidFill>
                  <a:srgbClr val="000000"/>
                </a:solidFill>
              </a:rPr>
              <a:t>1.</a:t>
            </a:r>
            <a:r>
              <a:rPr lang="en-US" sz="2000" b="0" i="0" u="none" strike="noStrike">
                <a:solidFill>
                  <a:srgbClr val="000000"/>
                </a:solidFill>
              </a:rPr>
              <a:t>  How did you modify your instruction based on the recommendation you chose?</a:t>
            </a:r>
            <a:endParaRPr/>
          </a:p>
          <a:p>
            <a:pPr marL="182880" lvl="0" indent="-119378" algn="l" rtl="0">
              <a:lnSpc>
                <a:spcPct val="110000"/>
              </a:lnSpc>
              <a:spcBef>
                <a:spcPts val="0"/>
              </a:spcBef>
              <a:spcAft>
                <a:spcPts val="0"/>
              </a:spcAft>
              <a:buSzPts val="1000"/>
              <a:buFont typeface="Century Gothic"/>
              <a:buNone/>
            </a:pPr>
            <a:endParaRPr sz="1000" b="0" i="0" u="none" strike="noStrike">
              <a:solidFill>
                <a:srgbClr val="000000"/>
              </a:solidFill>
            </a:endParaRPr>
          </a:p>
          <a:p>
            <a:pPr marL="457200" lvl="0" indent="0" algn="l" rtl="0">
              <a:lnSpc>
                <a:spcPct val="110000"/>
              </a:lnSpc>
              <a:spcBef>
                <a:spcPts val="0"/>
              </a:spcBef>
              <a:spcAft>
                <a:spcPts val="0"/>
              </a:spcAft>
              <a:buNone/>
            </a:pPr>
            <a:r>
              <a:rPr lang="en-US" sz="2000">
                <a:solidFill>
                  <a:srgbClr val="000000"/>
                </a:solidFill>
              </a:rPr>
              <a:t>2.</a:t>
            </a:r>
            <a:r>
              <a:rPr lang="en-US" sz="2000" b="0" i="0" u="none" strike="noStrike">
                <a:solidFill>
                  <a:srgbClr val="000000"/>
                </a:solidFill>
              </a:rPr>
              <a:t>  How did your students respond to your instruction?</a:t>
            </a:r>
            <a:endParaRPr/>
          </a:p>
          <a:p>
            <a:pPr marL="182880" lvl="0" indent="-119378" algn="l" rtl="0">
              <a:lnSpc>
                <a:spcPct val="110000"/>
              </a:lnSpc>
              <a:spcBef>
                <a:spcPts val="0"/>
              </a:spcBef>
              <a:spcAft>
                <a:spcPts val="0"/>
              </a:spcAft>
              <a:buSzPts val="1000"/>
              <a:buFont typeface="Century Gothic"/>
              <a:buNone/>
            </a:pPr>
            <a:endParaRPr sz="1000" b="0" i="0" u="none" strike="noStrike">
              <a:solidFill>
                <a:srgbClr val="000000"/>
              </a:solidFill>
            </a:endParaRPr>
          </a:p>
          <a:p>
            <a:pPr marL="457200" lvl="0" indent="0" algn="l" rtl="0">
              <a:lnSpc>
                <a:spcPct val="110000"/>
              </a:lnSpc>
              <a:spcBef>
                <a:spcPts val="0"/>
              </a:spcBef>
              <a:spcAft>
                <a:spcPts val="0"/>
              </a:spcAft>
              <a:buNone/>
            </a:pPr>
            <a:r>
              <a:rPr lang="en-US" sz="2000">
                <a:solidFill>
                  <a:srgbClr val="000000"/>
                </a:solidFill>
              </a:rPr>
              <a:t>3.</a:t>
            </a:r>
            <a:r>
              <a:rPr lang="en-US" sz="2000" b="0" i="0" u="none" strike="noStrike">
                <a:solidFill>
                  <a:srgbClr val="000000"/>
                </a:solidFill>
              </a:rPr>
              <a:t>  How did you (or will you) determine whether the changes you made resulted in improved student learning?</a:t>
            </a:r>
            <a:endParaRPr/>
          </a:p>
          <a:p>
            <a:pPr marL="0" lvl="0" indent="0" algn="l" rtl="0">
              <a:lnSpc>
                <a:spcPct val="110000"/>
              </a:lnSpc>
              <a:spcBef>
                <a:spcPts val="0"/>
              </a:spcBef>
              <a:spcAft>
                <a:spcPts val="0"/>
              </a:spcAft>
              <a:buSzPts val="2000"/>
              <a:buNone/>
            </a:pPr>
            <a:endParaRPr sz="2000" b="0"/>
          </a:p>
          <a:p>
            <a:pPr marL="0" lvl="0" indent="0" algn="l" rtl="0">
              <a:lnSpc>
                <a:spcPct val="110000"/>
              </a:lnSpc>
              <a:spcBef>
                <a:spcPts val="0"/>
              </a:spcBef>
              <a:spcAft>
                <a:spcPts val="0"/>
              </a:spcAft>
              <a:buSzPts val="2000"/>
              <a:buNone/>
            </a:pPr>
            <a:r>
              <a:rPr lang="en-US" sz="2000" b="0"/>
              <a:t/>
            </a:r>
            <a:br>
              <a:rPr lang="en-US" sz="2000" b="0"/>
            </a:br>
            <a:endParaRPr/>
          </a:p>
        </p:txBody>
      </p:sp>
      <p:pic>
        <p:nvPicPr>
          <p:cNvPr id="632" name="Google Shape;632;g7b01727f20_0_1599"/>
          <p:cNvPicPr preferRelativeResize="0"/>
          <p:nvPr/>
        </p:nvPicPr>
        <p:blipFill rotWithShape="1">
          <a:blip r:embed="rId3">
            <a:alphaModFix/>
          </a:blip>
          <a:srcRect/>
          <a:stretch/>
        </p:blipFill>
        <p:spPr>
          <a:xfrm>
            <a:off x="1000686" y="444538"/>
            <a:ext cx="10124512" cy="780748"/>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Google Shape;343;p3"/>
          <p:cNvSpPr txBox="1">
            <a:spLocks noGrp="1"/>
          </p:cNvSpPr>
          <p:nvPr>
            <p:ph type="title"/>
          </p:nvPr>
        </p:nvSpPr>
        <p:spPr>
          <a:xfrm>
            <a:off x="1520850" y="1419863"/>
            <a:ext cx="9150300" cy="2406900"/>
          </a:xfrm>
          <a:prstGeom prst="rect">
            <a:avLst/>
          </a:prstGeom>
          <a:noFill/>
          <a:ln>
            <a:noFill/>
          </a:ln>
        </p:spPr>
        <p:txBody>
          <a:bodyPr spcFirstLastPara="1" wrap="square" lIns="91425" tIns="45700" rIns="91425" bIns="45700" anchor="ctr" anchorCtr="0">
            <a:normAutofit/>
          </a:bodyPr>
          <a:lstStyle/>
          <a:p>
            <a:pPr marL="0" lvl="0" indent="0" algn="ctr" rtl="0">
              <a:lnSpc>
                <a:spcPct val="83000"/>
              </a:lnSpc>
              <a:spcBef>
                <a:spcPts val="0"/>
              </a:spcBef>
              <a:spcAft>
                <a:spcPts val="0"/>
              </a:spcAft>
              <a:buClr>
                <a:srgbClr val="262626"/>
              </a:buClr>
              <a:buSzPts val="6800"/>
              <a:buFont typeface="Century Gothic"/>
              <a:buNone/>
            </a:pPr>
            <a:r>
              <a:rPr lang="en-US" dirty="0"/>
              <a:t>ENGLISH-LEARNER RECOMMENDATIONS</a:t>
            </a:r>
            <a:endParaRPr dirty="0">
              <a:highlight>
                <a:srgbClr val="FFFF00"/>
              </a:highlight>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49" name="Google Shape;349;g7b01727f20_0_590"/>
          <p:cNvSpPr txBox="1">
            <a:spLocks noGrp="1"/>
          </p:cNvSpPr>
          <p:nvPr>
            <p:ph type="title"/>
          </p:nvPr>
        </p:nvSpPr>
        <p:spPr>
          <a:xfrm>
            <a:off x="1066800" y="642594"/>
            <a:ext cx="10058400" cy="13716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262626"/>
              </a:buClr>
              <a:buSzPts val="4000"/>
              <a:buFont typeface="Century Gothic"/>
              <a:buNone/>
            </a:pPr>
            <a:r>
              <a:rPr lang="en-US"/>
              <a:t>Recommendations </a:t>
            </a:r>
            <a:endParaRPr/>
          </a:p>
        </p:txBody>
      </p:sp>
      <p:sp>
        <p:nvSpPr>
          <p:cNvPr id="350" name="Google Shape;350;g7b01727f20_0_590"/>
          <p:cNvSpPr txBox="1">
            <a:spLocks noGrp="1"/>
          </p:cNvSpPr>
          <p:nvPr>
            <p:ph type="body" idx="1"/>
          </p:nvPr>
        </p:nvSpPr>
        <p:spPr>
          <a:xfrm>
            <a:off x="1066800" y="2103120"/>
            <a:ext cx="10058400" cy="3849600"/>
          </a:xfrm>
          <a:prstGeom prst="rect">
            <a:avLst/>
          </a:prstGeom>
          <a:noFill/>
          <a:ln>
            <a:noFill/>
          </a:ln>
        </p:spPr>
        <p:txBody>
          <a:bodyPr spcFirstLastPara="1" wrap="square" lIns="91425" tIns="45700" rIns="91425" bIns="45700" anchor="t" anchorCtr="0">
            <a:normAutofit/>
          </a:bodyPr>
          <a:lstStyle/>
          <a:p>
            <a:pPr marL="914400" lvl="0" indent="0" algn="l" rtl="0">
              <a:lnSpc>
                <a:spcPct val="110000"/>
              </a:lnSpc>
              <a:spcBef>
                <a:spcPts val="0"/>
              </a:spcBef>
              <a:spcAft>
                <a:spcPts val="0"/>
              </a:spcAft>
              <a:buNone/>
            </a:pPr>
            <a:endParaRPr/>
          </a:p>
          <a:p>
            <a:pPr marL="457200" lvl="0" indent="-355600" algn="l" rtl="0">
              <a:lnSpc>
                <a:spcPct val="110000"/>
              </a:lnSpc>
              <a:spcBef>
                <a:spcPts val="0"/>
              </a:spcBef>
              <a:spcAft>
                <a:spcPts val="0"/>
              </a:spcAft>
              <a:buSzPts val="2000"/>
              <a:buFont typeface="Century Gothic"/>
              <a:buAutoNum type="arabicPeriod"/>
            </a:pPr>
            <a:r>
              <a:rPr lang="en-US" sz="2000" b="0" i="0" u="none" strike="noStrike"/>
              <a:t>Screen for reading problems and monitor progress.  </a:t>
            </a:r>
            <a:endParaRPr/>
          </a:p>
          <a:p>
            <a:pPr marL="914400" lvl="0" indent="0" algn="l" rtl="0">
              <a:lnSpc>
                <a:spcPct val="110000"/>
              </a:lnSpc>
              <a:spcBef>
                <a:spcPts val="0"/>
              </a:spcBef>
              <a:spcAft>
                <a:spcPts val="0"/>
              </a:spcAft>
              <a:buNone/>
            </a:pPr>
            <a:r>
              <a:rPr lang="en-US" sz="2000"/>
              <a:t> </a:t>
            </a:r>
            <a:endParaRPr sz="2000" b="0" i="0" u="none" strike="noStrike"/>
          </a:p>
          <a:p>
            <a:pPr marL="457200" lvl="0" indent="-355600" algn="l" rtl="0">
              <a:spcBef>
                <a:spcPts val="0"/>
              </a:spcBef>
              <a:spcAft>
                <a:spcPts val="0"/>
              </a:spcAft>
              <a:buSzPts val="2000"/>
              <a:buFont typeface="Century Gothic"/>
              <a:buAutoNum type="arabicPeriod"/>
            </a:pPr>
            <a:r>
              <a:rPr lang="en-US" sz="2000"/>
              <a:t>Provide intensive small-group reading interventions. </a:t>
            </a:r>
            <a:endParaRPr sz="2000" b="0" i="0" u="none" strike="noStrike">
              <a:highlight>
                <a:srgbClr val="00FF00"/>
              </a:highlight>
            </a:endParaRPr>
          </a:p>
          <a:p>
            <a:pPr marL="914400" lvl="0" indent="0" algn="l" rtl="0">
              <a:lnSpc>
                <a:spcPct val="110000"/>
              </a:lnSpc>
              <a:spcBef>
                <a:spcPts val="0"/>
              </a:spcBef>
              <a:spcAft>
                <a:spcPts val="0"/>
              </a:spcAft>
              <a:buNone/>
            </a:pPr>
            <a:endParaRPr/>
          </a:p>
          <a:p>
            <a:pPr marL="457200" lvl="0" indent="-355600" algn="l" rtl="0">
              <a:spcBef>
                <a:spcPts val="0"/>
              </a:spcBef>
              <a:spcAft>
                <a:spcPts val="0"/>
              </a:spcAft>
              <a:buSzPts val="2000"/>
              <a:buFont typeface="Century Gothic"/>
              <a:buAutoNum type="arabicPeriod"/>
            </a:pPr>
            <a:r>
              <a:rPr lang="en-US" sz="2000"/>
              <a:t>Provide extensive and varied vocabulary instruction. </a:t>
            </a:r>
            <a:endParaRPr sz="2000"/>
          </a:p>
          <a:p>
            <a:pPr marL="914400" lvl="0" indent="0" algn="l" rtl="0">
              <a:lnSpc>
                <a:spcPct val="110000"/>
              </a:lnSpc>
              <a:spcBef>
                <a:spcPts val="0"/>
              </a:spcBef>
              <a:spcAft>
                <a:spcPts val="0"/>
              </a:spcAft>
              <a:buNone/>
            </a:pPr>
            <a:endParaRPr/>
          </a:p>
          <a:p>
            <a:pPr marL="457200" lvl="0" indent="-355600" algn="l" rtl="0">
              <a:spcBef>
                <a:spcPts val="0"/>
              </a:spcBef>
              <a:spcAft>
                <a:spcPts val="0"/>
              </a:spcAft>
              <a:buSzPts val="2000"/>
              <a:buFont typeface="Century Gothic"/>
              <a:buAutoNum type="arabicPeriod"/>
            </a:pPr>
            <a:r>
              <a:rPr lang="en-US" sz="2000"/>
              <a:t>Develop academic English. </a:t>
            </a:r>
            <a:endParaRPr sz="2000"/>
          </a:p>
          <a:p>
            <a:pPr marL="457200" lvl="0" indent="0" algn="l" rtl="0">
              <a:spcBef>
                <a:spcPts val="0"/>
              </a:spcBef>
              <a:spcAft>
                <a:spcPts val="0"/>
              </a:spcAft>
              <a:buNone/>
            </a:pPr>
            <a:endParaRPr sz="2000"/>
          </a:p>
          <a:p>
            <a:pPr marL="457200" lvl="0" indent="-355600" algn="l" rtl="0">
              <a:spcBef>
                <a:spcPts val="0"/>
              </a:spcBef>
              <a:spcAft>
                <a:spcPts val="0"/>
              </a:spcAft>
              <a:buSzPts val="2000"/>
              <a:buFont typeface="Century Gothic"/>
              <a:buAutoNum type="arabicPeriod"/>
            </a:pPr>
            <a:r>
              <a:rPr lang="en-US" sz="2000"/>
              <a:t>Schedule regular peer assisted learning opportunities. </a:t>
            </a:r>
            <a:endParaRPr/>
          </a:p>
          <a:p>
            <a:pPr marL="182880" lvl="0" indent="-87628" algn="l" rtl="0">
              <a:lnSpc>
                <a:spcPct val="110000"/>
              </a:lnSpc>
              <a:spcBef>
                <a:spcPts val="900"/>
              </a:spcBef>
              <a:spcAft>
                <a:spcPts val="0"/>
              </a:spcAft>
              <a:buSzPts val="1500"/>
              <a:buNone/>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5" name="Google Shape;355;p5"/>
          <p:cNvSpPr txBox="1">
            <a:spLocks noGrp="1"/>
          </p:cNvSpPr>
          <p:nvPr>
            <p:ph type="title"/>
          </p:nvPr>
        </p:nvSpPr>
        <p:spPr>
          <a:xfrm>
            <a:off x="1066800" y="152263"/>
            <a:ext cx="10058400" cy="13716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262626"/>
              </a:buClr>
              <a:buSzPts val="4000"/>
              <a:buFont typeface="Century Gothic"/>
              <a:buNone/>
            </a:pPr>
            <a:r>
              <a:rPr lang="en-US"/>
              <a:t>Florida B.E.S.T Standards Connection </a:t>
            </a:r>
            <a:endParaRPr/>
          </a:p>
        </p:txBody>
      </p:sp>
      <p:graphicFrame>
        <p:nvGraphicFramePr>
          <p:cNvPr id="356" name="Google Shape;356;p5"/>
          <p:cNvGraphicFramePr/>
          <p:nvPr/>
        </p:nvGraphicFramePr>
        <p:xfrm>
          <a:off x="855574" y="1360091"/>
          <a:ext cx="10480850" cy="4876925"/>
        </p:xfrm>
        <a:graphic>
          <a:graphicData uri="http://schemas.openxmlformats.org/drawingml/2006/table">
            <a:tbl>
              <a:tblPr>
                <a:noFill/>
              </a:tblPr>
              <a:tblGrid>
                <a:gridCol w="5231325">
                  <a:extLst>
                    <a:ext uri="{9D8B030D-6E8A-4147-A177-3AD203B41FA5}">
                      <a16:colId xmlns:a16="http://schemas.microsoft.com/office/drawing/2014/main" val="20000"/>
                    </a:ext>
                  </a:extLst>
                </a:gridCol>
                <a:gridCol w="5249525">
                  <a:extLst>
                    <a:ext uri="{9D8B030D-6E8A-4147-A177-3AD203B41FA5}">
                      <a16:colId xmlns:a16="http://schemas.microsoft.com/office/drawing/2014/main" val="20001"/>
                    </a:ext>
                  </a:extLst>
                </a:gridCol>
              </a:tblGrid>
              <a:tr h="873475">
                <a:tc>
                  <a:txBody>
                    <a:bodyPr/>
                    <a:lstStyle/>
                    <a:p>
                      <a:pPr marL="0" marR="0" lvl="0" indent="0" algn="ctr" rtl="0">
                        <a:spcBef>
                          <a:spcPts val="0"/>
                        </a:spcBef>
                        <a:spcAft>
                          <a:spcPts val="0"/>
                        </a:spcAft>
                        <a:buNone/>
                      </a:pPr>
                      <a:r>
                        <a:rPr lang="en-US" sz="2000" b="0" i="0" u="none" strike="noStrike" cap="none">
                          <a:solidFill>
                            <a:srgbClr val="000000"/>
                          </a:solidFill>
                          <a:latin typeface="Calibri"/>
                          <a:ea typeface="Calibri"/>
                          <a:cs typeface="Calibri"/>
                          <a:sym typeface="Calibri"/>
                        </a:rPr>
                        <a:t>Content Covered</a:t>
                      </a:r>
                      <a:endParaRPr sz="1500" u="none" strike="noStrike" cap="none"/>
                    </a:p>
                  </a:txBody>
                  <a:tcPr marL="55850" marR="55850" marT="38300" marB="38300">
                    <a:lnL w="12675" cap="flat" cmpd="sng">
                      <a:solidFill>
                        <a:srgbClr val="000000"/>
                      </a:solidFill>
                      <a:prstDash val="solid"/>
                      <a:round/>
                      <a:headEnd type="none" w="sm" len="sm"/>
                      <a:tailEnd type="none" w="sm" len="sm"/>
                    </a:lnL>
                    <a:lnR w="12675" cap="flat" cmpd="sng">
                      <a:solidFill>
                        <a:srgbClr val="000000"/>
                      </a:solidFill>
                      <a:prstDash val="solid"/>
                      <a:round/>
                      <a:headEnd type="none" w="sm" len="sm"/>
                      <a:tailEnd type="none" w="sm" len="sm"/>
                    </a:lnR>
                    <a:lnT w="12675" cap="flat" cmpd="sng">
                      <a:solidFill>
                        <a:srgbClr val="000000"/>
                      </a:solidFill>
                      <a:prstDash val="solid"/>
                      <a:round/>
                      <a:headEnd type="none" w="sm" len="sm"/>
                      <a:tailEnd type="none" w="sm" len="sm"/>
                    </a:lnT>
                    <a:lnB w="12675" cap="flat" cmpd="sng">
                      <a:solidFill>
                        <a:srgbClr val="000000"/>
                      </a:solidFill>
                      <a:prstDash val="solid"/>
                      <a:round/>
                      <a:headEnd type="none" w="sm" len="sm"/>
                      <a:tailEnd type="none" w="sm" len="sm"/>
                    </a:lnB>
                    <a:solidFill>
                      <a:srgbClr val="DEEAF6"/>
                    </a:solidFill>
                  </a:tcPr>
                </a:tc>
                <a:tc>
                  <a:txBody>
                    <a:bodyPr/>
                    <a:lstStyle/>
                    <a:p>
                      <a:pPr marL="0" marR="0" lvl="0" indent="0" algn="ctr" rtl="0">
                        <a:spcBef>
                          <a:spcPts val="0"/>
                        </a:spcBef>
                        <a:spcAft>
                          <a:spcPts val="0"/>
                        </a:spcAft>
                        <a:buNone/>
                      </a:pPr>
                      <a:r>
                        <a:rPr lang="en-US" sz="2000" b="0" i="0" u="none" strike="noStrike" cap="none">
                          <a:solidFill>
                            <a:srgbClr val="000000"/>
                          </a:solidFill>
                          <a:latin typeface="Calibri"/>
                          <a:ea typeface="Calibri"/>
                          <a:cs typeface="Calibri"/>
                          <a:sym typeface="Calibri"/>
                        </a:rPr>
                        <a:t>BEST Standards Addressed</a:t>
                      </a:r>
                      <a:endParaRPr sz="1500" u="none" strike="noStrike" cap="none"/>
                    </a:p>
                  </a:txBody>
                  <a:tcPr marL="55850" marR="55850" marT="38300" marB="38300">
                    <a:lnL w="12675" cap="flat" cmpd="sng">
                      <a:solidFill>
                        <a:srgbClr val="000000"/>
                      </a:solidFill>
                      <a:prstDash val="solid"/>
                      <a:round/>
                      <a:headEnd type="none" w="sm" len="sm"/>
                      <a:tailEnd type="none" w="sm" len="sm"/>
                    </a:lnL>
                    <a:lnR w="12675" cap="flat" cmpd="sng">
                      <a:solidFill>
                        <a:srgbClr val="000000"/>
                      </a:solidFill>
                      <a:prstDash val="solid"/>
                      <a:round/>
                      <a:headEnd type="none" w="sm" len="sm"/>
                      <a:tailEnd type="none" w="sm" len="sm"/>
                    </a:lnR>
                    <a:lnT w="12675" cap="flat" cmpd="sng">
                      <a:solidFill>
                        <a:srgbClr val="000000"/>
                      </a:solidFill>
                      <a:prstDash val="solid"/>
                      <a:round/>
                      <a:headEnd type="none" w="sm" len="sm"/>
                      <a:tailEnd type="none" w="sm" len="sm"/>
                    </a:lnT>
                    <a:lnB w="12675" cap="flat" cmpd="sng">
                      <a:solidFill>
                        <a:srgbClr val="000000"/>
                      </a:solidFill>
                      <a:prstDash val="solid"/>
                      <a:round/>
                      <a:headEnd type="none" w="sm" len="sm"/>
                      <a:tailEnd type="none" w="sm" len="sm"/>
                    </a:lnB>
                    <a:solidFill>
                      <a:srgbClr val="DEEAF6"/>
                    </a:solidFill>
                  </a:tcPr>
                </a:tc>
                <a:extLst>
                  <a:ext uri="{0D108BD9-81ED-4DB2-BD59-A6C34878D82A}">
                    <a16:rowId xmlns:a16="http://schemas.microsoft.com/office/drawing/2014/main" val="10000"/>
                  </a:ext>
                </a:extLst>
              </a:tr>
              <a:tr h="4003450">
                <a:tc>
                  <a:txBody>
                    <a:bodyPr/>
                    <a:lstStyle/>
                    <a:p>
                      <a:pPr marL="0" marR="0" lvl="0" indent="0" algn="l" rtl="0">
                        <a:spcBef>
                          <a:spcPts val="0"/>
                        </a:spcBef>
                        <a:spcAft>
                          <a:spcPts val="0"/>
                        </a:spcAft>
                        <a:buNone/>
                      </a:pPr>
                      <a:r>
                        <a:rPr lang="en-US" sz="1700" b="0" i="0" u="none" strike="noStrike" cap="none">
                          <a:solidFill>
                            <a:srgbClr val="000000"/>
                          </a:solidFill>
                          <a:latin typeface="Calibri"/>
                          <a:ea typeface="Calibri"/>
                          <a:cs typeface="Calibri"/>
                          <a:sym typeface="Calibri"/>
                        </a:rPr>
                        <a:t>Comprehension PLC </a:t>
                      </a:r>
                      <a:r>
                        <a:rPr lang="en-US" sz="1700" b="1" i="0" u="none" strike="noStrike" cap="none">
                          <a:solidFill>
                            <a:srgbClr val="000000"/>
                          </a:solidFill>
                          <a:latin typeface="Calibri"/>
                          <a:ea typeface="Calibri"/>
                          <a:cs typeface="Calibri"/>
                          <a:sym typeface="Calibri"/>
                        </a:rPr>
                        <a:t>Recommendation 4</a:t>
                      </a:r>
                      <a:r>
                        <a:rPr lang="en-US" sz="1700" b="0" i="0" u="none" strike="noStrike" cap="none">
                          <a:solidFill>
                            <a:srgbClr val="000000"/>
                          </a:solidFill>
                          <a:latin typeface="Calibri"/>
                          <a:ea typeface="Calibri"/>
                          <a:cs typeface="Calibri"/>
                          <a:sym typeface="Calibri"/>
                        </a:rPr>
                        <a:t> – Select texts purposefully to support comprehension development; </a:t>
                      </a:r>
                      <a:r>
                        <a:rPr lang="en-US" sz="1700" b="1" i="0" u="none" strike="noStrike" cap="none">
                          <a:solidFill>
                            <a:srgbClr val="000000"/>
                          </a:solidFill>
                          <a:latin typeface="Calibri"/>
                          <a:ea typeface="Calibri"/>
                          <a:cs typeface="Calibri"/>
                          <a:sym typeface="Calibri"/>
                        </a:rPr>
                        <a:t>Recommendation 5</a:t>
                      </a:r>
                      <a:r>
                        <a:rPr lang="en-US" sz="1700" b="0" i="0" u="none" strike="noStrike" cap="none">
                          <a:solidFill>
                            <a:srgbClr val="000000"/>
                          </a:solidFill>
                          <a:latin typeface="Calibri"/>
                          <a:ea typeface="Calibri"/>
                          <a:cs typeface="Calibri"/>
                          <a:sym typeface="Calibri"/>
                        </a:rPr>
                        <a:t> – Establish an engaging and motivating context in which to teach reading comprehension;  Teaching English Learners; Assessment and Using Data </a:t>
                      </a:r>
                      <a:endParaRPr sz="1500" u="none" strike="noStrike" cap="none"/>
                    </a:p>
                  </a:txBody>
                  <a:tcPr marL="55850" marR="55850" marT="38300" marB="38300">
                    <a:lnL w="12675" cap="flat" cmpd="sng">
                      <a:solidFill>
                        <a:srgbClr val="000000"/>
                      </a:solidFill>
                      <a:prstDash val="solid"/>
                      <a:round/>
                      <a:headEnd type="none" w="sm" len="sm"/>
                      <a:tailEnd type="none" w="sm" len="sm"/>
                    </a:lnL>
                    <a:lnR w="12675" cap="flat" cmpd="sng">
                      <a:solidFill>
                        <a:srgbClr val="000000"/>
                      </a:solidFill>
                      <a:prstDash val="solid"/>
                      <a:round/>
                      <a:headEnd type="none" w="sm" len="sm"/>
                      <a:tailEnd type="none" w="sm" len="sm"/>
                    </a:lnR>
                    <a:lnT w="12675" cap="flat" cmpd="sng">
                      <a:solidFill>
                        <a:srgbClr val="000000"/>
                      </a:solidFill>
                      <a:prstDash val="solid"/>
                      <a:round/>
                      <a:headEnd type="none" w="sm" len="sm"/>
                      <a:tailEnd type="none" w="sm" len="sm"/>
                    </a:lnT>
                    <a:lnB w="12675" cap="flat" cmpd="sng">
                      <a:solidFill>
                        <a:srgbClr val="000000"/>
                      </a:solidFill>
                      <a:prstDash val="solid"/>
                      <a:round/>
                      <a:headEnd type="none" w="sm" len="sm"/>
                      <a:tailEnd type="none" w="sm" len="sm"/>
                    </a:lnB>
                    <a:solidFill>
                      <a:srgbClr val="FCF7F1"/>
                    </a:solidFill>
                  </a:tcPr>
                </a:tc>
                <a:tc>
                  <a:txBody>
                    <a:bodyPr/>
                    <a:lstStyle/>
                    <a:p>
                      <a:pPr marL="0" marR="0" lvl="0" indent="0" algn="l" rtl="0">
                        <a:spcBef>
                          <a:spcPts val="0"/>
                        </a:spcBef>
                        <a:spcAft>
                          <a:spcPts val="0"/>
                        </a:spcAft>
                        <a:buNone/>
                      </a:pPr>
                      <a:r>
                        <a:rPr lang="en-US" sz="1700" b="1" i="0" u="sng" strike="noStrike" cap="none">
                          <a:solidFill>
                            <a:srgbClr val="000000"/>
                          </a:solidFill>
                          <a:latin typeface="Calibri"/>
                          <a:ea typeface="Calibri"/>
                          <a:cs typeface="Calibri"/>
                          <a:sym typeface="Calibri"/>
                        </a:rPr>
                        <a:t>ELA Expectations</a:t>
                      </a:r>
                      <a:endParaRPr sz="1500" u="none" strike="noStrike" cap="none"/>
                    </a:p>
                    <a:p>
                      <a:pPr marL="0" marR="0" lvl="0" indent="0" algn="l" rtl="0">
                        <a:spcBef>
                          <a:spcPts val="0"/>
                        </a:spcBef>
                        <a:spcAft>
                          <a:spcPts val="0"/>
                        </a:spcAft>
                        <a:buNone/>
                      </a:pPr>
                      <a:r>
                        <a:rPr lang="en-US" sz="1700" b="0" i="0" u="none" strike="noStrike" cap="none">
                          <a:solidFill>
                            <a:srgbClr val="000000"/>
                          </a:solidFill>
                          <a:latin typeface="Calibri"/>
                          <a:ea typeface="Calibri"/>
                          <a:cs typeface="Calibri"/>
                          <a:sym typeface="Calibri"/>
                        </a:rPr>
                        <a:t>ELA.K12.EE.2.1</a:t>
                      </a:r>
                      <a:endParaRPr sz="1500" u="none" strike="noStrike" cap="none"/>
                    </a:p>
                    <a:p>
                      <a:pPr marL="0" marR="0" lvl="0" indent="0" algn="l" rtl="0">
                        <a:spcBef>
                          <a:spcPts val="0"/>
                        </a:spcBef>
                        <a:spcAft>
                          <a:spcPts val="0"/>
                        </a:spcAft>
                        <a:buNone/>
                      </a:pPr>
                      <a:r>
                        <a:rPr lang="en-US" sz="1700" b="0" i="0" u="none" strike="noStrike" cap="none">
                          <a:solidFill>
                            <a:srgbClr val="000000"/>
                          </a:solidFill>
                          <a:latin typeface="Calibri"/>
                          <a:ea typeface="Calibri"/>
                          <a:cs typeface="Calibri"/>
                          <a:sym typeface="Calibri"/>
                        </a:rPr>
                        <a:t>Read and comprehend grade-level complex texts proficiently.</a:t>
                      </a:r>
                      <a:endParaRPr sz="1500" u="none" strike="noStrike" cap="none"/>
                    </a:p>
                    <a:p>
                      <a:pPr marL="0" marR="0" lvl="0" indent="0" algn="l" rtl="0">
                        <a:spcBef>
                          <a:spcPts val="0"/>
                        </a:spcBef>
                        <a:spcAft>
                          <a:spcPts val="0"/>
                        </a:spcAft>
                        <a:buNone/>
                      </a:pPr>
                      <a:r>
                        <a:rPr lang="en-US" sz="1700" b="0" i="0" u="none" strike="noStrike" cap="none">
                          <a:solidFill>
                            <a:srgbClr val="000000"/>
                          </a:solidFill>
                          <a:latin typeface="Calibri"/>
                          <a:ea typeface="Calibri"/>
                          <a:cs typeface="Calibri"/>
                          <a:sym typeface="Calibri"/>
                        </a:rPr>
                        <a:t>ELA.K12.EE.4.1</a:t>
                      </a:r>
                      <a:endParaRPr sz="1500" u="none" strike="noStrike" cap="none"/>
                    </a:p>
                    <a:p>
                      <a:pPr marL="0" marR="0" lvl="0" indent="0" algn="l" rtl="0">
                        <a:spcBef>
                          <a:spcPts val="0"/>
                        </a:spcBef>
                        <a:spcAft>
                          <a:spcPts val="0"/>
                        </a:spcAft>
                        <a:buNone/>
                      </a:pPr>
                      <a:r>
                        <a:rPr lang="en-US" sz="1700" b="0" i="0" u="none" strike="noStrike" cap="none">
                          <a:solidFill>
                            <a:srgbClr val="000000"/>
                          </a:solidFill>
                          <a:latin typeface="Calibri"/>
                          <a:ea typeface="Calibri"/>
                          <a:cs typeface="Calibri"/>
                          <a:sym typeface="Calibri"/>
                        </a:rPr>
                        <a:t>Use appropriate collaborative techniques and active listening skills when engaging in discussions in a variety of situations.</a:t>
                      </a:r>
                      <a:endParaRPr sz="1500" u="none" strike="noStrike" cap="none"/>
                    </a:p>
                  </a:txBody>
                  <a:tcPr marL="55850" marR="55850" marT="38300" marB="38300">
                    <a:lnL w="12675" cap="flat" cmpd="sng">
                      <a:solidFill>
                        <a:srgbClr val="000000"/>
                      </a:solidFill>
                      <a:prstDash val="solid"/>
                      <a:round/>
                      <a:headEnd type="none" w="sm" len="sm"/>
                      <a:tailEnd type="none" w="sm" len="sm"/>
                    </a:lnL>
                    <a:lnR w="12675" cap="flat" cmpd="sng">
                      <a:solidFill>
                        <a:srgbClr val="000000"/>
                      </a:solidFill>
                      <a:prstDash val="solid"/>
                      <a:round/>
                      <a:headEnd type="none" w="sm" len="sm"/>
                      <a:tailEnd type="none" w="sm" len="sm"/>
                    </a:lnR>
                    <a:lnT w="12675" cap="flat" cmpd="sng">
                      <a:solidFill>
                        <a:srgbClr val="000000"/>
                      </a:solidFill>
                      <a:prstDash val="solid"/>
                      <a:round/>
                      <a:headEnd type="none" w="sm" len="sm"/>
                      <a:tailEnd type="none" w="sm" len="sm"/>
                    </a:lnT>
                    <a:lnB w="12675" cap="flat" cmpd="sng">
                      <a:solidFill>
                        <a:srgbClr val="000000"/>
                      </a:solidFill>
                      <a:prstDash val="solid"/>
                      <a:round/>
                      <a:headEnd type="none" w="sm" len="sm"/>
                      <a:tailEnd type="none" w="sm" len="sm"/>
                    </a:lnB>
                    <a:solidFill>
                      <a:srgbClr val="FCF7F1"/>
                    </a:solidFill>
                  </a:tcPr>
                </a:tc>
                <a:extLst>
                  <a:ext uri="{0D108BD9-81ED-4DB2-BD59-A6C34878D82A}">
                    <a16:rowId xmlns:a16="http://schemas.microsoft.com/office/drawing/2014/main" val="10001"/>
                  </a:ext>
                </a:extLst>
              </a:tr>
            </a:tbl>
          </a:graphicData>
        </a:graphic>
      </p:graphicFrame>
      <p:sp>
        <p:nvSpPr>
          <p:cNvPr id="357" name="Google Shape;357;p5"/>
          <p:cNvSpPr/>
          <p:nvPr/>
        </p:nvSpPr>
        <p:spPr>
          <a:xfrm>
            <a:off x="426910" y="2034605"/>
            <a:ext cx="15063299" cy="579199"/>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800">
              <a:solidFill>
                <a:schemeClr val="dk1"/>
              </a:solidFill>
              <a:latin typeface="Century Gothic"/>
              <a:ea typeface="Century Gothic"/>
              <a:cs typeface="Century Gothic"/>
              <a:sym typeface="Century Gothic"/>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sp>
        <p:nvSpPr>
          <p:cNvPr id="362" name="Google Shape;362;p7"/>
          <p:cNvSpPr txBox="1">
            <a:spLocks noGrp="1"/>
          </p:cNvSpPr>
          <p:nvPr>
            <p:ph type="ctrTitle"/>
          </p:nvPr>
        </p:nvSpPr>
        <p:spPr>
          <a:xfrm>
            <a:off x="1629102" y="2994994"/>
            <a:ext cx="8933796" cy="434006"/>
          </a:xfrm>
          <a:prstGeom prst="rect">
            <a:avLst/>
          </a:prstGeom>
          <a:noFill/>
          <a:ln>
            <a:noFill/>
          </a:ln>
        </p:spPr>
        <p:txBody>
          <a:bodyPr spcFirstLastPara="1" wrap="square" lIns="91425" tIns="45700" rIns="91425" bIns="45700" anchor="ctr" anchorCtr="0">
            <a:noAutofit/>
          </a:bodyPr>
          <a:lstStyle/>
          <a:p>
            <a:pPr marL="0" lvl="0" indent="0" algn="ctr" rtl="0">
              <a:lnSpc>
                <a:spcPct val="83000"/>
              </a:lnSpc>
              <a:spcBef>
                <a:spcPts val="0"/>
              </a:spcBef>
              <a:spcAft>
                <a:spcPts val="0"/>
              </a:spcAft>
              <a:buClr>
                <a:srgbClr val="262626"/>
              </a:buClr>
              <a:buSzPts val="5000"/>
              <a:buFont typeface="Century Gothic"/>
              <a:buNone/>
            </a:pPr>
            <a:r>
              <a:rPr lang="en-US" sz="5000" dirty="0"/>
              <a:t>SESSION 6: TEACHING ENGLISH LEARNERS</a:t>
            </a:r>
            <a:endParaRPr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FSUppt-standard-garnet">
  <a:themeElements>
    <a:clrScheme name="Custom 1">
      <a:dk1>
        <a:srgbClr val="000000"/>
      </a:dk1>
      <a:lt1>
        <a:srgbClr val="FFFFFF"/>
      </a:lt1>
      <a:dk2>
        <a:srgbClr val="99263E"/>
      </a:dk2>
      <a:lt2>
        <a:srgbClr val="EEECE1"/>
      </a:lt2>
      <a:accent1>
        <a:srgbClr val="D0B884"/>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FLDOE_FCRR_PowerPoint_Template" id="{6A02FF6D-87C3-AD42-A517-F47E39AD1528}" vid="{33E729C9-FEE4-9644-A884-ABC4406FECA4}"/>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AD03034F623364EA9ACA3B61BC996CC" ma:contentTypeVersion="14" ma:contentTypeDescription="Create a new document." ma:contentTypeScope="" ma:versionID="41911f68da044ef8abf1b0ec6b45d508">
  <xsd:schema xmlns:xsd="http://www.w3.org/2001/XMLSchema" xmlns:xs="http://www.w3.org/2001/XMLSchema" xmlns:p="http://schemas.microsoft.com/office/2006/metadata/properties" xmlns:ns3="972831c3-3f48-4040-bf93-e7ae3a2c1c55" xmlns:ns4="fb3769bf-d10e-40ec-a27e-51316d24c0ca" targetNamespace="http://schemas.microsoft.com/office/2006/metadata/properties" ma:root="true" ma:fieldsID="4ac13afc117184d22b5214eeb1329c35" ns3:_="" ns4:_="">
    <xsd:import namespace="972831c3-3f48-4040-bf93-e7ae3a2c1c55"/>
    <xsd:import namespace="fb3769bf-d10e-40ec-a27e-51316d24c0ca"/>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Tags" minOccurs="0"/>
                <xsd:element ref="ns3:MediaServiceGenerationTime" minOccurs="0"/>
                <xsd:element ref="ns3:MediaServiceEventHashCode" minOccurs="0"/>
                <xsd:element ref="ns3:MediaServiceDateTaken" minOccurs="0"/>
                <xsd:element ref="ns3:MediaServiceOCR" minOccurs="0"/>
                <xsd:element ref="ns3:MediaServiceLocation" minOccurs="0"/>
                <xsd:element ref="ns3:MediaServiceAutoKeyPoints" minOccurs="0"/>
                <xsd:element ref="ns3:MediaServiceKeyPoints"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72831c3-3f48-4040-bf93-e7ae3a2c1c55"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fb3769bf-d10e-40ec-a27e-51316d24c0ca"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D37AF5F-E181-46FD-9C4B-9D588F67A97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72831c3-3f48-4040-bf93-e7ae3a2c1c55"/>
    <ds:schemaRef ds:uri="fb3769bf-d10e-40ec-a27e-51316d24c0c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5E17ED9-3F6D-41C4-935A-145F0F1080D6}">
  <ds:schemaRefs>
    <ds:schemaRef ds:uri="http://schemas.microsoft.com/sharepoint/v3/contenttype/forms"/>
  </ds:schemaRefs>
</ds:datastoreItem>
</file>

<file path=customXml/itemProps3.xml><?xml version="1.0" encoding="utf-8"?>
<ds:datastoreItem xmlns:ds="http://schemas.openxmlformats.org/officeDocument/2006/customXml" ds:itemID="{927B1485-5F7C-4CB3-BB3F-6A43A4DA1B5B}">
  <ds:schemaRefs>
    <ds:schemaRef ds:uri="http://purl.org/dc/elements/1.1/"/>
    <ds:schemaRef ds:uri="http://schemas.microsoft.com/office/infopath/2007/PartnerControls"/>
    <ds:schemaRef ds:uri="http://purl.org/dc/terms/"/>
    <ds:schemaRef ds:uri="http://schemas.microsoft.com/office/2006/metadata/properties"/>
    <ds:schemaRef ds:uri="http://schemas.microsoft.com/office/2006/documentManagement/types"/>
    <ds:schemaRef ds:uri="http://schemas.openxmlformats.org/package/2006/metadata/core-properties"/>
    <ds:schemaRef ds:uri="fb3769bf-d10e-40ec-a27e-51316d24c0ca"/>
    <ds:schemaRef ds:uri="972831c3-3f48-4040-bf93-e7ae3a2c1c55"/>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6</TotalTime>
  <Words>5364</Words>
  <Application>Microsoft Office PowerPoint</Application>
  <PresentationFormat>Widescreen</PresentationFormat>
  <Paragraphs>331</Paragraphs>
  <Slides>53</Slides>
  <Notes>52</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53</vt:i4>
      </vt:variant>
    </vt:vector>
  </HeadingPairs>
  <TitlesOfParts>
    <vt:vector size="64" baseType="lpstr">
      <vt:lpstr>Arial</vt:lpstr>
      <vt:lpstr>Calibri</vt:lpstr>
      <vt:lpstr>Calibri Light</vt:lpstr>
      <vt:lpstr>Cambria</vt:lpstr>
      <vt:lpstr>Century Gothic</vt:lpstr>
      <vt:lpstr>Garamond</vt:lpstr>
      <vt:lpstr>Myriad Pro Cond</vt:lpstr>
      <vt:lpstr>Segoe UI</vt:lpstr>
      <vt:lpstr>Times New Roman</vt:lpstr>
      <vt:lpstr>Office Theme</vt:lpstr>
      <vt:lpstr>FSUppt-standard-garnet</vt:lpstr>
      <vt:lpstr>Reading Foundations and Evidence-Based Instructional Practices</vt:lpstr>
      <vt:lpstr>Culminating Project</vt:lpstr>
      <vt:lpstr>PowerPoint Presentation</vt:lpstr>
      <vt:lpstr>PowerPoint Presentation</vt:lpstr>
      <vt:lpstr>PowerPoint Presentation</vt:lpstr>
      <vt:lpstr>ENGLISH-LEARNER RECOMMENDATIONS</vt:lpstr>
      <vt:lpstr>Recommendations </vt:lpstr>
      <vt:lpstr>Florida B.E.S.T Standards Connection </vt:lpstr>
      <vt:lpstr>SESSION 6: TEACHING ENGLISH LEARNERS</vt:lpstr>
      <vt:lpstr>PowerPoint Presentation</vt:lpstr>
      <vt:lpstr>Materials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Potential Obstacles for Implementing Recommendation 1 </vt:lpstr>
      <vt:lpstr>Potential Obstacles for Implementing Recommendation 1 </vt:lpstr>
      <vt:lpstr>Potential Obstacles for Implementing Recommendation 2 </vt:lpstr>
      <vt:lpstr>Potential Obstacles for Implementing Recommendation 2 </vt:lpstr>
      <vt:lpstr>Potential Obstacles for Implementing Recommendation 3 </vt:lpstr>
      <vt:lpstr>Potential Obstacles for Implementing Recommendation 4 </vt:lpstr>
      <vt:lpstr>Potential Obstacles for Implementing Recommendation 5 </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Reading Foundations and Evidence-Based Instructional Practices</dc:title>
  <dc:creator>Jennifer Gans</dc:creator>
  <cp:lastModifiedBy>Kevin Smith</cp:lastModifiedBy>
  <cp:revision>2</cp:revision>
  <dcterms:created xsi:type="dcterms:W3CDTF">2021-10-21T16:06:12Z</dcterms:created>
  <dcterms:modified xsi:type="dcterms:W3CDTF">2021-10-25T19:50:45Z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0x010100CAD03034F623364EA9ACA3B61BC996CC</vt:lpwstr>
  </property>
</Properties>
</file>